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5143500" cx="9144000"/>
  <p:notesSz cx="6858000" cy="9144000"/>
  <p:embeddedFontLst>
    <p:embeddedFont>
      <p:font typeface="Roboto"/>
      <p:regular r:id="rId30"/>
      <p:bold r:id="rId31"/>
      <p:italic r:id="rId32"/>
      <p:boldItalic r:id="rId33"/>
    </p:embeddedFont>
    <p:embeddedFont>
      <p:font typeface="Fira Sans Extra Condensed Medium"/>
      <p:regular r:id="rId34"/>
      <p:bold r:id="rId35"/>
      <p:italic r:id="rId36"/>
      <p:boldItalic r:id="rId37"/>
    </p:embeddedFont>
    <p:embeddedFont>
      <p:font typeface="Fira Sans Extra Condensed"/>
      <p:regular r:id="rId38"/>
      <p:bold r:id="rId39"/>
      <p:italic r:id="rId40"/>
      <p:boldItalic r:id="rId41"/>
    </p:embeddedFont>
    <p:embeddedFont>
      <p:font typeface="Fira Sans Extra Condensed SemiBold"/>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FiraSansExtraCondensed-italic.fntdata"/><Relationship Id="rId20" Type="http://schemas.openxmlformats.org/officeDocument/2006/relationships/slide" Target="slides/slide16.xml"/><Relationship Id="rId42" Type="http://schemas.openxmlformats.org/officeDocument/2006/relationships/font" Target="fonts/FiraSansExtraCondensedSemiBold-regular.fntdata"/><Relationship Id="rId41" Type="http://schemas.openxmlformats.org/officeDocument/2006/relationships/font" Target="fonts/FiraSansExtraCondensed-boldItalic.fntdata"/><Relationship Id="rId22" Type="http://schemas.openxmlformats.org/officeDocument/2006/relationships/slide" Target="slides/slide18.xml"/><Relationship Id="rId44" Type="http://schemas.openxmlformats.org/officeDocument/2006/relationships/font" Target="fonts/FiraSansExtraCondensedSemiBold-italic.fntdata"/><Relationship Id="rId21" Type="http://schemas.openxmlformats.org/officeDocument/2006/relationships/slide" Target="slides/slide17.xml"/><Relationship Id="rId43" Type="http://schemas.openxmlformats.org/officeDocument/2006/relationships/font" Target="fonts/FiraSansExtraCondensedSemiBold-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FiraSansExtraCondensedSemiBold-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7.xml"/><Relationship Id="rId33" Type="http://schemas.openxmlformats.org/officeDocument/2006/relationships/font" Target="fonts/Roboto-boldItalic.fntdata"/><Relationship Id="rId10" Type="http://schemas.openxmlformats.org/officeDocument/2006/relationships/slide" Target="slides/slide6.xml"/><Relationship Id="rId32" Type="http://schemas.openxmlformats.org/officeDocument/2006/relationships/font" Target="fonts/Roboto-italic.fntdata"/><Relationship Id="rId13" Type="http://schemas.openxmlformats.org/officeDocument/2006/relationships/slide" Target="slides/slide9.xml"/><Relationship Id="rId35" Type="http://schemas.openxmlformats.org/officeDocument/2006/relationships/font" Target="fonts/FiraSansExtraCondensedMedium-bold.fntdata"/><Relationship Id="rId12" Type="http://schemas.openxmlformats.org/officeDocument/2006/relationships/slide" Target="slides/slide8.xml"/><Relationship Id="rId34" Type="http://schemas.openxmlformats.org/officeDocument/2006/relationships/font" Target="fonts/FiraSansExtraCondensedMedium-regular.fntdata"/><Relationship Id="rId15" Type="http://schemas.openxmlformats.org/officeDocument/2006/relationships/slide" Target="slides/slide11.xml"/><Relationship Id="rId37" Type="http://schemas.openxmlformats.org/officeDocument/2006/relationships/font" Target="fonts/FiraSansExtraCondensedMedium-boldItalic.fntdata"/><Relationship Id="rId14" Type="http://schemas.openxmlformats.org/officeDocument/2006/relationships/slide" Target="slides/slide10.xml"/><Relationship Id="rId36" Type="http://schemas.openxmlformats.org/officeDocument/2006/relationships/font" Target="fonts/FiraSansExtraCondensedMedium-italic.fntdata"/><Relationship Id="rId17" Type="http://schemas.openxmlformats.org/officeDocument/2006/relationships/slide" Target="slides/slide13.xml"/><Relationship Id="rId39" Type="http://schemas.openxmlformats.org/officeDocument/2006/relationships/font" Target="fonts/FiraSansExtraCondensed-bold.fntdata"/><Relationship Id="rId16" Type="http://schemas.openxmlformats.org/officeDocument/2006/relationships/slide" Target="slides/slide12.xml"/><Relationship Id="rId38" Type="http://schemas.openxmlformats.org/officeDocument/2006/relationships/font" Target="fonts/FiraSansExtraCondensed-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8c4f006969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8c4f006969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2d058498b4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2d058498b4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rPr lang="en"/>
              <a:t>The final hyper parameter we fine tuned was the number of agents as we wanted to see how efficient we can solve the Cart Pole environment with the least amount of resources (in this case VMs). As shown in the graph, with only 1 agent (the purple line) and using 2 VMs (with 2 CPUs each), we were able to achieve the quickest overall training time. This can be due to less computational overhead by using less agents and how the singular agent </a:t>
            </a:r>
            <a:r>
              <a:rPr lang="en"/>
              <a:t>receives</a:t>
            </a:r>
            <a:r>
              <a:rPr lang="en"/>
              <a:t> a larger share of total experiences to explore the state space at a slower rate. This leads to more effective learning.</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d058498b4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d058498b4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rPr lang="en"/>
              <a:t>This slide goes over the data </a:t>
            </a:r>
            <a:r>
              <a:rPr lang="en"/>
              <a:t>comparisons</a:t>
            </a:r>
            <a:r>
              <a:rPr lang="en"/>
              <a:t> of each hyper parameter combinations we studied.  The default combination took 384.22 seconds to solve the </a:t>
            </a:r>
            <a:r>
              <a:rPr lang="en"/>
              <a:t>environment</a:t>
            </a:r>
            <a:r>
              <a:rPr lang="en"/>
              <a:t> while the fine tuned hyper parameters combined with 2 VMs with 1 agent only took 100.59 seconds to solve.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2cea4bd6183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2cea4bd6183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2cea4bd618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2cea4bd618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rPr lang="en"/>
              <a:t>We will now show </a:t>
            </a:r>
            <a:r>
              <a:rPr lang="en"/>
              <a:t>you a demo of the CartPole gameplay using dqn and ray…</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cf5fae80c1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2cf5fae80c1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[Shelton]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2cf5fae80c1_1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2cf5fae80c1_1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[Shelton]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cf1cee61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cf1cee61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a:p>
            <a:pPr indent="-298450" lvl="0" marL="457200" rtl="0" algn="l">
              <a:spcBef>
                <a:spcPts val="0"/>
              </a:spcBef>
              <a:spcAft>
                <a:spcPts val="0"/>
              </a:spcAft>
              <a:buSzPts val="1100"/>
              <a:buChar char="-"/>
            </a:pPr>
            <a:r>
              <a:rPr lang="en"/>
              <a:t>Worked with tau (controls soft update of parameter), gamma (</a:t>
            </a:r>
            <a:r>
              <a:rPr lang="en">
                <a:solidFill>
                  <a:schemeClr val="dk1"/>
                </a:solidFill>
              </a:rPr>
              <a:t>discount factor</a:t>
            </a:r>
            <a:r>
              <a:rPr lang="en"/>
              <a:t>), and learning_rate ⇒ found nothing for tau</a:t>
            </a:r>
            <a:endParaRPr/>
          </a:p>
          <a:p>
            <a:pPr indent="-298450" lvl="0" marL="457200" rtl="0" algn="l">
              <a:spcBef>
                <a:spcPts val="0"/>
              </a:spcBef>
              <a:spcAft>
                <a:spcPts val="0"/>
              </a:spcAft>
              <a:buSzPts val="1100"/>
              <a:buChar char="-"/>
            </a:pPr>
            <a:r>
              <a:rPr lang="en"/>
              <a:t>Describe plots (9 combos of learning_rate + gamma, each plot split by learning_rate)</a:t>
            </a:r>
            <a:endParaRPr/>
          </a:p>
          <a:p>
            <a:pPr indent="-298450" lvl="0" marL="457200" rtl="0" algn="l">
              <a:spcBef>
                <a:spcPts val="0"/>
              </a:spcBef>
              <a:spcAft>
                <a:spcPts val="0"/>
              </a:spcAft>
              <a:buSzPts val="1100"/>
              <a:buChar char="-"/>
            </a:pPr>
            <a:r>
              <a:rPr lang="en"/>
              <a:t>As </a:t>
            </a:r>
            <a:r>
              <a:rPr lang="en"/>
              <a:t>learning</a:t>
            </a:r>
            <a:r>
              <a:rPr lang="en"/>
              <a:t> rate increases, </a:t>
            </a:r>
            <a:r>
              <a:rPr lang="en"/>
              <a:t>training</a:t>
            </a:r>
            <a:r>
              <a:rPr lang="en"/>
              <a:t> smoothes out (and tends to take less time)</a:t>
            </a:r>
            <a:endParaRPr/>
          </a:p>
          <a:p>
            <a:pPr indent="-298450" lvl="0" marL="457200" rtl="0" algn="l">
              <a:spcBef>
                <a:spcPts val="0"/>
              </a:spcBef>
              <a:spcAft>
                <a:spcPts val="0"/>
              </a:spcAft>
              <a:buSzPts val="1100"/>
              <a:buChar char="-"/>
            </a:pPr>
            <a:r>
              <a:rPr lang="en"/>
              <a:t>Influence of gamma less clear: high gamma worked well for 2.5e-3, but less well for 5e-3</a:t>
            </a:r>
            <a:endParaRPr/>
          </a:p>
          <a:p>
            <a:pPr indent="-298450" lvl="0" marL="457200" rtl="0" algn="l">
              <a:spcBef>
                <a:spcPts val="0"/>
              </a:spcBef>
              <a:spcAft>
                <a:spcPts val="0"/>
              </a:spcAft>
              <a:buSzPts val="1100"/>
              <a:buChar char="-"/>
            </a:pPr>
            <a:r>
              <a:rPr lang="en"/>
              <a:t>Three combinations of machine learning parameters that worked well (in next plot)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cf1cee61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2cf1cee61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a:p>
            <a:pPr indent="-298450" lvl="0" marL="457200" rtl="0" algn="l">
              <a:spcBef>
                <a:spcPts val="0"/>
              </a:spcBef>
              <a:spcAft>
                <a:spcPts val="0"/>
              </a:spcAft>
              <a:buSzPts val="1100"/>
              <a:buChar char="-"/>
            </a:pPr>
            <a:r>
              <a:rPr lang="en"/>
              <a:t>One did really well → misleading performance actually</a:t>
            </a:r>
            <a:endParaRPr/>
          </a:p>
          <a:p>
            <a:pPr indent="-298450" lvl="0" marL="457200" rtl="0" algn="l">
              <a:spcBef>
                <a:spcPts val="0"/>
              </a:spcBef>
              <a:spcAft>
                <a:spcPts val="0"/>
              </a:spcAft>
              <a:buSzPts val="1100"/>
              <a:buChar char="-"/>
            </a:pPr>
            <a:r>
              <a:rPr lang="en"/>
              <a:t>No clear pattern (different combos)</a:t>
            </a:r>
            <a:endParaRPr/>
          </a:p>
          <a:p>
            <a:pPr indent="-298450" lvl="0" marL="457200" rtl="0" algn="l">
              <a:spcBef>
                <a:spcPts val="0"/>
              </a:spcBef>
              <a:spcAft>
                <a:spcPts val="0"/>
              </a:spcAft>
              <a:buSzPts val="1100"/>
              <a:buChar char="-"/>
            </a:pPr>
            <a:r>
              <a:rPr lang="en"/>
              <a:t>Larger learning rates tend to be good</a:t>
            </a:r>
            <a:endParaRPr/>
          </a:p>
          <a:p>
            <a:pPr indent="-298450" lvl="0" marL="457200" rtl="0" algn="l">
              <a:spcBef>
                <a:spcPts val="0"/>
              </a:spcBef>
              <a:spcAft>
                <a:spcPts val="0"/>
              </a:spcAft>
              <a:buSzPts val="1100"/>
              <a:buChar char="-"/>
            </a:pPr>
            <a:r>
              <a:rPr lang="en"/>
              <a:t>Smooth (few dips in game score)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cf1cee61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cf1cee61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[Shelton]</a:t>
            </a:r>
            <a:endParaRPr/>
          </a:p>
          <a:p>
            <a:pPr indent="0" lvl="0" marL="0" rtl="0" algn="l">
              <a:spcBef>
                <a:spcPts val="0"/>
              </a:spcBef>
              <a:spcAft>
                <a:spcPts val="0"/>
              </a:spcAft>
              <a:buClr>
                <a:schemeClr val="dk1"/>
              </a:buClr>
              <a:buSzPts val="1100"/>
              <a:buFont typeface="Arial"/>
              <a:buNone/>
            </a:pPr>
            <a:r>
              <a:rPr lang="en"/>
              <a:t>hyperparameters = {</a:t>
            </a:r>
            <a:endParaRPr/>
          </a:p>
          <a:p>
            <a:pPr indent="0" lvl="0" marL="0" rtl="0" algn="l">
              <a:spcBef>
                <a:spcPts val="0"/>
              </a:spcBef>
              <a:spcAft>
                <a:spcPts val="0"/>
              </a:spcAft>
              <a:buClr>
                <a:schemeClr val="dk1"/>
              </a:buClr>
              <a:buSzPts val="1100"/>
              <a:buFont typeface="Arial"/>
              <a:buNone/>
            </a:pPr>
            <a:r>
              <a:rPr lang="en"/>
              <a:t>    "num_agents": 4,</a:t>
            </a:r>
            <a:endParaRPr/>
          </a:p>
          <a:p>
            <a:pPr indent="0" lvl="0" marL="0" rtl="0" algn="l">
              <a:spcBef>
                <a:spcPts val="0"/>
              </a:spcBef>
              <a:spcAft>
                <a:spcPts val="0"/>
              </a:spcAft>
              <a:buNone/>
            </a:pPr>
            <a:r>
              <a:rPr lang="en"/>
              <a:t>    "num_epochs_actor_train": 1,</a:t>
            </a:r>
            <a:endParaRPr/>
          </a:p>
          <a:p>
            <a:pPr indent="0" lvl="0" marL="0" rtl="0" algn="l">
              <a:spcBef>
                <a:spcPts val="0"/>
              </a:spcBef>
              <a:spcAft>
                <a:spcPts val="0"/>
              </a:spcAft>
              <a:buNone/>
            </a:pPr>
            <a:r>
              <a:rPr lang="en"/>
              <a:t>#3</a:t>
            </a:r>
            <a:endParaRPr/>
          </a:p>
          <a:p>
            <a:pPr indent="0" lvl="0" marL="0" rtl="0" algn="l">
              <a:spcBef>
                <a:spcPts val="0"/>
              </a:spcBef>
              <a:spcAft>
                <a:spcPts val="0"/>
              </a:spcAft>
              <a:buClr>
                <a:schemeClr val="dk1"/>
              </a:buClr>
              <a:buSzPts val="1100"/>
              <a:buFont typeface="Arial"/>
              <a:buNone/>
            </a:pPr>
            <a:r>
              <a:rPr lang="en"/>
              <a:t>#5</a:t>
            </a:r>
            <a:endParaRPr/>
          </a:p>
          <a:p>
            <a:pPr indent="0" lvl="0" marL="0" rtl="0" algn="l">
              <a:spcBef>
                <a:spcPts val="0"/>
              </a:spcBef>
              <a:spcAft>
                <a:spcPts val="0"/>
              </a:spcAft>
              <a:buClr>
                <a:schemeClr val="dk1"/>
              </a:buClr>
              <a:buSzPts val="1100"/>
              <a:buFont typeface="Arial"/>
              <a:buNone/>
            </a:pPr>
            <a:r>
              <a:rPr lang="en"/>
              <a:t>    "batch_size": 64,</a:t>
            </a:r>
            <a:endParaRPr/>
          </a:p>
          <a:p>
            <a:pPr indent="0" lvl="0" marL="0" rtl="0" algn="l">
              <a:spcBef>
                <a:spcPts val="0"/>
              </a:spcBef>
              <a:spcAft>
                <a:spcPts val="0"/>
              </a:spcAft>
              <a:buClr>
                <a:schemeClr val="dk1"/>
              </a:buClr>
              <a:buSzPts val="1100"/>
              <a:buFont typeface="Arial"/>
              <a:buNone/>
            </a:pPr>
            <a:r>
              <a:rPr lang="en"/>
              <a:t>    "gamma": 0.99,</a:t>
            </a:r>
            <a:endParaRPr/>
          </a:p>
          <a:p>
            <a:pPr indent="0" lvl="0" marL="0" rtl="0" algn="l">
              <a:spcBef>
                <a:spcPts val="0"/>
              </a:spcBef>
              <a:spcAft>
                <a:spcPts val="0"/>
              </a:spcAft>
              <a:buClr>
                <a:schemeClr val="dk1"/>
              </a:buClr>
              <a:buSzPts val="1100"/>
              <a:buFont typeface="Arial"/>
              <a:buNone/>
            </a:pPr>
            <a:r>
              <a:rPr lang="en"/>
              <a:t>    "tau": tau,</a:t>
            </a:r>
            <a:endParaRPr/>
          </a:p>
          <a:p>
            <a:pPr indent="0" lvl="0" marL="0" rtl="0" algn="l">
              <a:spcBef>
                <a:spcPts val="0"/>
              </a:spcBef>
              <a:spcAft>
                <a:spcPts val="0"/>
              </a:spcAft>
              <a:buClr>
                <a:schemeClr val="dk1"/>
              </a:buClr>
              <a:buSzPts val="1100"/>
              <a:buFont typeface="Arial"/>
              <a:buNone/>
            </a:pPr>
            <a:r>
              <a:rPr lang="en"/>
              <a:t>    "learning_rate": 1e-3,</a:t>
            </a:r>
            <a:endParaRPr/>
          </a:p>
          <a:p>
            <a:pPr indent="0" lvl="0" marL="0" rtl="0" algn="l">
              <a:spcBef>
                <a:spcPts val="0"/>
              </a:spcBef>
              <a:spcAft>
                <a:spcPts val="0"/>
              </a:spcAft>
              <a:buClr>
                <a:schemeClr val="dk1"/>
              </a:buClr>
              <a:buSzPts val="1100"/>
              <a:buFont typeface="Arial"/>
              <a:buNone/>
            </a:pPr>
            <a:r>
              <a:rPr lang="en"/>
              <a:t>    "update_every": update_every,</a:t>
            </a:r>
            <a:endParaRPr/>
          </a:p>
          <a:p>
            <a:pPr indent="0" lvl="0" marL="0" rtl="0" algn="l">
              <a:spcBef>
                <a:spcPts val="0"/>
              </a:spcBef>
              <a:spcAft>
                <a:spcPts val="0"/>
              </a:spcAft>
              <a:buClr>
                <a:schemeClr val="dk1"/>
              </a:buClr>
              <a:buSzPts val="1100"/>
              <a:buFont typeface="Arial"/>
              <a:buNone/>
            </a:pPr>
            <a:r>
              <a:rPr lang="en"/>
              <a:t>    "max_time_steps": max_time_steps,</a:t>
            </a:r>
            <a:endParaRPr/>
          </a:p>
          <a:p>
            <a:pPr indent="0" lvl="0" marL="0" rtl="0" algn="l">
              <a:spcBef>
                <a:spcPts val="0"/>
              </a:spcBef>
              <a:spcAft>
                <a:spcPts val="0"/>
              </a:spcAft>
              <a:buClr>
                <a:schemeClr val="dk1"/>
              </a:buClr>
              <a:buSzPts val="1100"/>
              <a:buFont typeface="Arial"/>
              <a:buNone/>
            </a:pPr>
            <a:r>
              <a:rPr lang="en"/>
              <a:t>    "num_episodes": 2000,</a:t>
            </a:r>
            <a:endParaRPr/>
          </a:p>
          <a:p>
            <a:pPr indent="0" lvl="0" marL="0" rtl="0" algn="l">
              <a:spcBef>
                <a:spcPts val="0"/>
              </a:spcBef>
              <a:spcAft>
                <a:spcPts val="0"/>
              </a:spcAft>
              <a:buClr>
                <a:schemeClr val="dk1"/>
              </a:buClr>
              <a:buSzPts val="1100"/>
              <a:buFont typeface="Arial"/>
              <a:buNone/>
            </a:pPr>
            <a:r>
              <a:rPr lang="en"/>
              <a:t>    "cutoff_score": cutoff_score,</a:t>
            </a:r>
            <a:endParaRPr/>
          </a:p>
          <a:p>
            <a:pPr indent="0" lvl="0" marL="0" rtl="0" algn="l">
              <a:spcBef>
                <a:spcPts val="0"/>
              </a:spcBef>
              <a:spcAft>
                <a:spcPts val="0"/>
              </a:spcAft>
              <a:buClr>
                <a:schemeClr val="dk1"/>
              </a:buClr>
              <a:buSzPts val="1100"/>
              <a:buFont typeface="Arial"/>
              <a:buNone/>
            </a:pPr>
            <a:r>
              <a:rPr lang="en"/>
              <a:t>    "consecutive_cutoff": consecutive_cutoff,</a:t>
            </a:r>
            <a:endParaRPr/>
          </a:p>
          <a:p>
            <a:pPr indent="0" lvl="0" marL="0" rtl="0" algn="l">
              <a:spcBef>
                <a:spcPts val="0"/>
              </a:spcBef>
              <a:spcAft>
                <a:spcPts val="0"/>
              </a:spcAft>
              <a:buClr>
                <a:schemeClr val="dk1"/>
              </a:buClr>
              <a:buSzPts val="1100"/>
              <a:buFont typeface="Arial"/>
              <a:buNone/>
            </a:pPr>
            <a:r>
              <a:rPr lang="en"/>
              <a:t>    "consecutive_count": consecutive_count</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2cf1cee6129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2cf1cee6129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[Shelton]</a:t>
            </a:r>
            <a:endParaRPr/>
          </a:p>
          <a:p>
            <a:pPr indent="0" lvl="0" marL="0" rtl="0" algn="l">
              <a:spcBef>
                <a:spcPts val="0"/>
              </a:spcBef>
              <a:spcAft>
                <a:spcPts val="0"/>
              </a:spcAft>
              <a:buClr>
                <a:schemeClr val="dk1"/>
              </a:buClr>
              <a:buSzPts val="1100"/>
              <a:buFont typeface="Arial"/>
              <a:buNone/>
            </a:pPr>
            <a:r>
              <a:rPr lang="en"/>
              <a:t>hyperparameters = {</a:t>
            </a:r>
            <a:endParaRPr/>
          </a:p>
          <a:p>
            <a:pPr indent="0" lvl="0" marL="0" rtl="0" algn="l">
              <a:spcBef>
                <a:spcPts val="0"/>
              </a:spcBef>
              <a:spcAft>
                <a:spcPts val="0"/>
              </a:spcAft>
              <a:buClr>
                <a:schemeClr val="dk1"/>
              </a:buClr>
              <a:buSzPts val="1100"/>
              <a:buFont typeface="Arial"/>
              <a:buNone/>
            </a:pPr>
            <a:r>
              <a:rPr lang="en"/>
              <a:t>    "num_agents": 4,</a:t>
            </a:r>
            <a:endParaRPr/>
          </a:p>
          <a:p>
            <a:pPr indent="0" lvl="0" marL="0" rtl="0" algn="l">
              <a:spcBef>
                <a:spcPts val="0"/>
              </a:spcBef>
              <a:spcAft>
                <a:spcPts val="0"/>
              </a:spcAft>
              <a:buClr>
                <a:schemeClr val="dk1"/>
              </a:buClr>
              <a:buSzPts val="1100"/>
              <a:buFont typeface="Arial"/>
              <a:buNone/>
            </a:pPr>
            <a:r>
              <a:rPr lang="en"/>
              <a:t>    "num_epochs_actor_train": 5,</a:t>
            </a:r>
            <a:endParaRPr/>
          </a:p>
          <a:p>
            <a:pPr indent="0" lvl="0" marL="0" rtl="0" algn="l">
              <a:spcBef>
                <a:spcPts val="0"/>
              </a:spcBef>
              <a:spcAft>
                <a:spcPts val="0"/>
              </a:spcAft>
              <a:buNone/>
            </a:pPr>
            <a:r>
              <a:rPr lang="en"/>
              <a:t>    "batch_size": 64,</a:t>
            </a:r>
            <a:endParaRPr/>
          </a:p>
          <a:p>
            <a:pPr indent="0" lvl="0" marL="0" rtl="0" algn="l">
              <a:spcBef>
                <a:spcPts val="0"/>
              </a:spcBef>
              <a:spcAft>
                <a:spcPts val="0"/>
              </a:spcAft>
              <a:buNone/>
            </a:pPr>
            <a:r>
              <a:rPr lang="en"/>
              <a:t>#256</a:t>
            </a:r>
            <a:endParaRPr/>
          </a:p>
          <a:p>
            <a:pPr indent="0" lvl="0" marL="0" rtl="0" algn="l">
              <a:spcBef>
                <a:spcPts val="0"/>
              </a:spcBef>
              <a:spcAft>
                <a:spcPts val="0"/>
              </a:spcAft>
              <a:buClr>
                <a:schemeClr val="dk1"/>
              </a:buClr>
              <a:buSzPts val="1100"/>
              <a:buFont typeface="Arial"/>
              <a:buNone/>
            </a:pPr>
            <a:r>
              <a:rPr lang="en"/>
              <a:t>#512</a:t>
            </a:r>
            <a:endParaRPr/>
          </a:p>
          <a:p>
            <a:pPr indent="0" lvl="0" marL="0" rtl="0" algn="l">
              <a:spcBef>
                <a:spcPts val="0"/>
              </a:spcBef>
              <a:spcAft>
                <a:spcPts val="0"/>
              </a:spcAft>
              <a:buClr>
                <a:schemeClr val="dk1"/>
              </a:buClr>
              <a:buSzPts val="1100"/>
              <a:buFont typeface="Arial"/>
              <a:buNone/>
            </a:pPr>
            <a:r>
              <a:rPr lang="en"/>
              <a:t>    "gamma": 0.99,</a:t>
            </a:r>
            <a:endParaRPr/>
          </a:p>
          <a:p>
            <a:pPr indent="0" lvl="0" marL="0" rtl="0" algn="l">
              <a:spcBef>
                <a:spcPts val="0"/>
              </a:spcBef>
              <a:spcAft>
                <a:spcPts val="0"/>
              </a:spcAft>
              <a:buClr>
                <a:schemeClr val="dk1"/>
              </a:buClr>
              <a:buSzPts val="1100"/>
              <a:buFont typeface="Arial"/>
              <a:buNone/>
            </a:pPr>
            <a:r>
              <a:rPr lang="en"/>
              <a:t>    "tau": tau,</a:t>
            </a:r>
            <a:endParaRPr/>
          </a:p>
          <a:p>
            <a:pPr indent="0" lvl="0" marL="0" rtl="0" algn="l">
              <a:spcBef>
                <a:spcPts val="0"/>
              </a:spcBef>
              <a:spcAft>
                <a:spcPts val="0"/>
              </a:spcAft>
              <a:buClr>
                <a:schemeClr val="dk1"/>
              </a:buClr>
              <a:buSzPts val="1100"/>
              <a:buFont typeface="Arial"/>
              <a:buNone/>
            </a:pPr>
            <a:r>
              <a:rPr lang="en"/>
              <a:t>    "learning_rate": 1e-3,</a:t>
            </a:r>
            <a:endParaRPr/>
          </a:p>
          <a:p>
            <a:pPr indent="0" lvl="0" marL="0" rtl="0" algn="l">
              <a:spcBef>
                <a:spcPts val="0"/>
              </a:spcBef>
              <a:spcAft>
                <a:spcPts val="0"/>
              </a:spcAft>
              <a:buClr>
                <a:schemeClr val="dk1"/>
              </a:buClr>
              <a:buSzPts val="1100"/>
              <a:buFont typeface="Arial"/>
              <a:buNone/>
            </a:pPr>
            <a:r>
              <a:rPr lang="en"/>
              <a:t>    "update_every": update_every,</a:t>
            </a:r>
            <a:endParaRPr/>
          </a:p>
          <a:p>
            <a:pPr indent="0" lvl="0" marL="0" rtl="0" algn="l">
              <a:spcBef>
                <a:spcPts val="0"/>
              </a:spcBef>
              <a:spcAft>
                <a:spcPts val="0"/>
              </a:spcAft>
              <a:buClr>
                <a:schemeClr val="dk1"/>
              </a:buClr>
              <a:buSzPts val="1100"/>
              <a:buFont typeface="Arial"/>
              <a:buNone/>
            </a:pPr>
            <a:r>
              <a:rPr lang="en"/>
              <a:t>    "max_time_steps": max_time_steps,</a:t>
            </a:r>
            <a:endParaRPr/>
          </a:p>
          <a:p>
            <a:pPr indent="0" lvl="0" marL="0" rtl="0" algn="l">
              <a:spcBef>
                <a:spcPts val="0"/>
              </a:spcBef>
              <a:spcAft>
                <a:spcPts val="0"/>
              </a:spcAft>
              <a:buClr>
                <a:schemeClr val="dk1"/>
              </a:buClr>
              <a:buSzPts val="1100"/>
              <a:buFont typeface="Arial"/>
              <a:buNone/>
            </a:pPr>
            <a:r>
              <a:rPr lang="en"/>
              <a:t>    "num_episodes": 2000,</a:t>
            </a:r>
            <a:endParaRPr/>
          </a:p>
          <a:p>
            <a:pPr indent="0" lvl="0" marL="0" rtl="0" algn="l">
              <a:spcBef>
                <a:spcPts val="0"/>
              </a:spcBef>
              <a:spcAft>
                <a:spcPts val="0"/>
              </a:spcAft>
              <a:buClr>
                <a:schemeClr val="dk1"/>
              </a:buClr>
              <a:buSzPts val="1100"/>
              <a:buFont typeface="Arial"/>
              <a:buNone/>
            </a:pPr>
            <a:r>
              <a:rPr lang="en"/>
              <a:t>    "cutoff_score": cutoff_score,</a:t>
            </a:r>
            <a:endParaRPr/>
          </a:p>
          <a:p>
            <a:pPr indent="0" lvl="0" marL="0" rtl="0" algn="l">
              <a:spcBef>
                <a:spcPts val="0"/>
              </a:spcBef>
              <a:spcAft>
                <a:spcPts val="0"/>
              </a:spcAft>
              <a:buClr>
                <a:schemeClr val="dk1"/>
              </a:buClr>
              <a:buSzPts val="1100"/>
              <a:buFont typeface="Arial"/>
              <a:buNone/>
            </a:pPr>
            <a:r>
              <a:rPr lang="en"/>
              <a:t>    "consecutive_cutoff": consecutive_cutoff,</a:t>
            </a:r>
            <a:endParaRPr/>
          </a:p>
          <a:p>
            <a:pPr indent="0" lvl="0" marL="0" rtl="0" algn="l">
              <a:spcBef>
                <a:spcPts val="0"/>
              </a:spcBef>
              <a:spcAft>
                <a:spcPts val="0"/>
              </a:spcAft>
              <a:buClr>
                <a:schemeClr val="dk1"/>
              </a:buClr>
              <a:buSzPts val="1100"/>
              <a:buFont typeface="Arial"/>
              <a:buNone/>
            </a:pPr>
            <a:r>
              <a:rPr lang="en"/>
              <a:t>    "consecutive_count": consecutive_count</a:t>
            </a:r>
            <a:endParaRPr/>
          </a:p>
          <a:p>
            <a:pPr indent="0" lvl="0" marL="0" rtl="0" algn="l">
              <a:spcBef>
                <a:spcPts val="0"/>
              </a:spcBef>
              <a:spcAft>
                <a:spcPts val="0"/>
              </a:spcAft>
              <a:buClr>
                <a:schemeClr val="dk1"/>
              </a:buClr>
              <a:buSzPts val="1100"/>
              <a:buFont typeface="Arial"/>
              <a:buNone/>
            </a:pPr>
            <a:r>
              <a:rPr lang="en"/>
              <a:t>}</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ea4bd6183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ea4bd6183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2cfb911205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2cfb911205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[Shelton]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Cpu = 2 for all runs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hyperparameters =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"num_agents": 1,</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"num_epochs_actor_train": 5,</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"batch_size": 64,</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"gamma": gamma,</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"tau": tau,</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"learning_rate": 1e-3,</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"update_every": update_every,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"max_time_steps": max_time_steps,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"num_episodes": 2000,</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"cutoff_score": cutoff_score,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"consecutive_cutoff": consecutive_cutoff,</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    "consecutive_count": consecutive_count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cf1cee6129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2cf1cee6129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a:p>
            <a:pPr indent="-298450" lvl="0" marL="457200" rtl="0" algn="l">
              <a:spcBef>
                <a:spcPts val="0"/>
              </a:spcBef>
              <a:spcAft>
                <a:spcPts val="0"/>
              </a:spcAft>
              <a:buSzPts val="1100"/>
              <a:buChar char="-"/>
            </a:pPr>
            <a:r>
              <a:rPr lang="en"/>
              <a:t>Compared to the default, both the ML + DL tuning do much better</a:t>
            </a:r>
            <a:endParaRPr/>
          </a:p>
          <a:p>
            <a:pPr indent="-298450" lvl="0" marL="457200" rtl="0" algn="l">
              <a:spcBef>
                <a:spcPts val="0"/>
              </a:spcBef>
              <a:spcAft>
                <a:spcPts val="0"/>
              </a:spcAft>
              <a:buSzPts val="1100"/>
              <a:buChar char="-"/>
            </a:pPr>
            <a:r>
              <a:rPr lang="en"/>
              <a:t>Significantly smoother</a:t>
            </a:r>
            <a:endParaRPr/>
          </a:p>
          <a:p>
            <a:pPr indent="-298450" lvl="0" marL="457200" rtl="0" algn="l">
              <a:spcBef>
                <a:spcPts val="0"/>
              </a:spcBef>
              <a:spcAft>
                <a:spcPts val="0"/>
              </a:spcAft>
              <a:buSzPts val="1100"/>
              <a:buChar char="-"/>
            </a:pPr>
            <a:r>
              <a:rPr lang="en"/>
              <a:t>Some variations in distributed learning tuned version, but still much better than default</a:t>
            </a:r>
            <a:endParaRPr/>
          </a:p>
          <a:p>
            <a:pPr indent="-298450" lvl="1" marL="914400" rtl="0" algn="l">
              <a:spcBef>
                <a:spcPts val="0"/>
              </a:spcBef>
              <a:spcAft>
                <a:spcPts val="0"/>
              </a:spcAft>
              <a:buSzPts val="1100"/>
              <a:buChar char="-"/>
            </a:pPr>
            <a:r>
              <a:rPr lang="en"/>
              <a:t>Shows that tuning either set of parameters can significantly improve performance!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cea4bd6183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cea4bd6183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a:p>
            <a:pPr indent="-298450" lvl="0" marL="457200" rtl="0" algn="l">
              <a:spcBef>
                <a:spcPts val="0"/>
              </a:spcBef>
              <a:spcAft>
                <a:spcPts val="0"/>
              </a:spcAft>
              <a:buSzPts val="1100"/>
              <a:buChar char="-"/>
            </a:pPr>
            <a:r>
              <a:rPr lang="en"/>
              <a:t>We saw significant improvement overall through tuning</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2cea4bd6183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2cea4bd6183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ce5ee5a625_0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ce5ee5a625_0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cea4bd6183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cea4bd6183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cea4bd6183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cea4bd6183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rPr lang="en"/>
              <a:t>As a quick introduction, this project aims to extend the reinforcement capabilities from Assignment 3 in which we </a:t>
            </a:r>
            <a:r>
              <a:rPr lang="en"/>
              <a:t>focused</a:t>
            </a:r>
            <a:r>
              <a:rPr lang="en"/>
              <a:t> on using ray and dqn for the Lunar Lander game. However, in this </a:t>
            </a:r>
            <a:r>
              <a:rPr lang="en"/>
              <a:t>project</a:t>
            </a:r>
            <a:r>
              <a:rPr lang="en"/>
              <a:t>, we are focusing on Taxi and CartPole games and fine tuning the hyper parameters to </a:t>
            </a:r>
            <a:r>
              <a:rPr lang="en"/>
              <a:t>achieve</a:t>
            </a:r>
            <a:r>
              <a:rPr lang="en"/>
              <a:t> </a:t>
            </a:r>
            <a:r>
              <a:rPr lang="en"/>
              <a:t>optimal</a:t>
            </a:r>
            <a:r>
              <a:rPr lang="en"/>
              <a:t> and </a:t>
            </a:r>
            <a:r>
              <a:rPr lang="en"/>
              <a:t>efficient</a:t>
            </a:r>
            <a:r>
              <a:rPr lang="en"/>
              <a:t> training times.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cea4bd6183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cea4bd6183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cea4bd6183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cea4bd6183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cf5fae80c1_3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cf5fae80c1_3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cf5fae80c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cf5fae80c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2d058498b48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2d058498b48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Liza:</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2cf5fae80c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2cf5fae80c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Bailey:</a:t>
            </a:r>
            <a:endParaRPr/>
          </a:p>
          <a:p>
            <a:pPr indent="0" lvl="0" marL="0" rtl="0" algn="l">
              <a:spcBef>
                <a:spcPts val="0"/>
              </a:spcBef>
              <a:spcAft>
                <a:spcPts val="0"/>
              </a:spcAft>
              <a:buNone/>
            </a:pPr>
            <a:r>
              <a:rPr lang="en"/>
              <a:t>The next two hyperparameters we tuned were the batch size and </a:t>
            </a:r>
            <a:r>
              <a:rPr lang="en"/>
              <a:t>learning</a:t>
            </a:r>
            <a:r>
              <a:rPr lang="en"/>
              <a:t> rate. As shown on the left graph, the most efficient training time was achieved with a batch size of 128 (the green line). We </a:t>
            </a:r>
            <a:r>
              <a:rPr lang="en"/>
              <a:t>hypothesize</a:t>
            </a:r>
            <a:r>
              <a:rPr lang="en"/>
              <a:t> that this </a:t>
            </a:r>
            <a:r>
              <a:rPr lang="en"/>
              <a:t>occurred</a:t>
            </a:r>
            <a:r>
              <a:rPr lang="en"/>
              <a:t> due to how </a:t>
            </a:r>
            <a:r>
              <a:rPr lang="en"/>
              <a:t>simplistic and non volatile</a:t>
            </a:r>
            <a:r>
              <a:rPr lang="en"/>
              <a:t> the CartPole </a:t>
            </a:r>
            <a:r>
              <a:rPr lang="en"/>
              <a:t>environment</a:t>
            </a:r>
            <a:r>
              <a:rPr lang="en"/>
              <a:t> is. By </a:t>
            </a:r>
            <a:r>
              <a:rPr lang="en"/>
              <a:t>utilizing</a:t>
            </a:r>
            <a:r>
              <a:rPr lang="en"/>
              <a:t> a larger batch size, we are able to have a better </a:t>
            </a:r>
            <a:r>
              <a:rPr lang="en"/>
              <a:t>representation</a:t>
            </a:r>
            <a:r>
              <a:rPr lang="en"/>
              <a:t> of the overall population in terms of our gradient estimate and therefore cause more stable learning. This allows any outlier data points to not mess with the learning stability as we are averaging more </a:t>
            </a:r>
            <a:r>
              <a:rPr lang="en"/>
              <a:t>experiences</a:t>
            </a:r>
            <a:r>
              <a:rPr lang="en"/>
              <a:t> at once. The next hyper parameter we fine </a:t>
            </a:r>
            <a:r>
              <a:rPr lang="en"/>
              <a:t>tuned was the learning_rate. Since we used a larger batch size, each update contains more information about the dataset. Consequently, we are able to utilize a smaller learning rate as we can have fewer and more efficient updates. As shown in the graph, the learning rate of .0001 (red line). led to the lowest training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5050325" y="1179150"/>
            <a:ext cx="3615600" cy="15687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sz="5000">
                <a:solidFill>
                  <a:schemeClr val="dk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0" name="Google Shape;10;p2"/>
          <p:cNvSpPr txBox="1"/>
          <p:nvPr>
            <p:ph idx="1" type="subTitle"/>
          </p:nvPr>
        </p:nvSpPr>
        <p:spPr>
          <a:xfrm>
            <a:off x="5496097" y="2713552"/>
            <a:ext cx="2723700" cy="6948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3" name="Google Shape;43;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1">
  <p:cSld name="CUSTOM">
    <p:spTree>
      <p:nvGrpSpPr>
        <p:cNvPr id="46" name="Shape 46"/>
        <p:cNvGrpSpPr/>
        <p:nvPr/>
      </p:nvGrpSpPr>
      <p:grpSpPr>
        <a:xfrm>
          <a:off x="0" y="0"/>
          <a:ext cx="0" cy="0"/>
          <a:chOff x="0" y="0"/>
          <a:chExt cx="0" cy="0"/>
        </a:xfrm>
      </p:grpSpPr>
      <p:sp>
        <p:nvSpPr>
          <p:cNvPr id="47" name="Google Shape;47;p13"/>
          <p:cNvSpPr txBox="1"/>
          <p:nvPr>
            <p:ph type="title"/>
          </p:nvPr>
        </p:nvSpPr>
        <p:spPr>
          <a:xfrm>
            <a:off x="5985575" y="1492063"/>
            <a:ext cx="2484300" cy="84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8" name="Google Shape;48;p13"/>
          <p:cNvSpPr txBox="1"/>
          <p:nvPr>
            <p:ph idx="1" type="subTitle"/>
          </p:nvPr>
        </p:nvSpPr>
        <p:spPr>
          <a:xfrm>
            <a:off x="5971000" y="2449313"/>
            <a:ext cx="2513400" cy="12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One Column 2">
  <p:cSld name="CUSTOM_1">
    <p:spTree>
      <p:nvGrpSpPr>
        <p:cNvPr id="49" name="Shape 49"/>
        <p:cNvGrpSpPr/>
        <p:nvPr/>
      </p:nvGrpSpPr>
      <p:grpSpPr>
        <a:xfrm>
          <a:off x="0" y="0"/>
          <a:ext cx="0" cy="0"/>
          <a:chOff x="0" y="0"/>
          <a:chExt cx="0" cy="0"/>
        </a:xfrm>
      </p:grpSpPr>
      <p:sp>
        <p:nvSpPr>
          <p:cNvPr id="50" name="Google Shape;50;p14"/>
          <p:cNvSpPr txBox="1"/>
          <p:nvPr>
            <p:ph type="title"/>
          </p:nvPr>
        </p:nvSpPr>
        <p:spPr>
          <a:xfrm>
            <a:off x="673375" y="1492063"/>
            <a:ext cx="2484300" cy="8487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1" name="Google Shape;51;p14"/>
          <p:cNvSpPr txBox="1"/>
          <p:nvPr>
            <p:ph idx="1" type="subTitle"/>
          </p:nvPr>
        </p:nvSpPr>
        <p:spPr>
          <a:xfrm>
            <a:off x="658800" y="2449313"/>
            <a:ext cx="2513400" cy="1202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 name="Google Shape;13;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4"/>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 name="Google Shape;16;p4"/>
          <p:cNvSpPr txBox="1"/>
          <p:nvPr>
            <p:ph idx="1" type="body"/>
          </p:nvPr>
        </p:nvSpPr>
        <p:spPr>
          <a:xfrm>
            <a:off x="710275" y="1152475"/>
            <a:ext cx="7723500" cy="34545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7" name="Google Shape;1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type="title"/>
          </p:nvPr>
        </p:nvSpPr>
        <p:spPr>
          <a:xfrm>
            <a:off x="710275" y="536650"/>
            <a:ext cx="7723500" cy="4812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1" name="Google Shape;21;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 name="Shape 23"/>
        <p:cNvGrpSpPr/>
        <p:nvPr/>
      </p:nvGrpSpPr>
      <p:grpSpPr>
        <a:xfrm>
          <a:off x="0" y="0"/>
          <a:ext cx="0" cy="0"/>
          <a:chOff x="0" y="0"/>
          <a:chExt cx="0" cy="0"/>
        </a:xfrm>
      </p:grpSpPr>
      <p:sp>
        <p:nvSpPr>
          <p:cNvPr id="24" name="Google Shape;24;p6"/>
          <p:cNvSpPr txBox="1"/>
          <p:nvPr>
            <p:ph type="title"/>
          </p:nvPr>
        </p:nvSpPr>
        <p:spPr>
          <a:xfrm>
            <a:off x="457200" y="411475"/>
            <a:ext cx="8229600" cy="401400"/>
          </a:xfrm>
          <a:prstGeom prst="rect">
            <a:avLst/>
          </a:prstGeom>
          <a:ln>
            <a:noFill/>
          </a:ln>
        </p:spPr>
        <p:txBody>
          <a:bodyPr anchorCtr="0" anchor="ctr" bIns="91425" lIns="91425" spcFirstLastPara="1" rIns="91425" wrap="square" tIns="91425">
            <a:noAutofit/>
          </a:bodyPr>
          <a:lstStyle>
            <a:lvl1pPr lvl="0" rtl="0" algn="ctr">
              <a:spcBef>
                <a:spcPts val="0"/>
              </a:spcBef>
              <a:spcAft>
                <a:spcPts val="0"/>
              </a:spcAft>
              <a:buSzPts val="2600"/>
              <a:buNone/>
              <a:defRPr sz="2600">
                <a:solidFill>
                  <a:schemeClr val="dk1"/>
                </a:solidFill>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7" name="Google Shape;27;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1" name="Google Shape;31;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5" name="Google Shape;35;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0" name="Google Shape;40;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0275" y="536650"/>
            <a:ext cx="7723500" cy="481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1pPr>
            <a:lvl2pPr lvl="1">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2pPr>
            <a:lvl3pPr lvl="2">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3pPr>
            <a:lvl4pPr lvl="3">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4pPr>
            <a:lvl5pPr lvl="4">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5pPr>
            <a:lvl6pPr lvl="5">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6pPr>
            <a:lvl7pPr lvl="6">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7pPr>
            <a:lvl8pPr lvl="7">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8pPr>
            <a:lvl9pPr lvl="8">
              <a:spcBef>
                <a:spcPts val="0"/>
              </a:spcBef>
              <a:spcAft>
                <a:spcPts val="0"/>
              </a:spcAft>
              <a:buClr>
                <a:schemeClr val="dk1"/>
              </a:buClr>
              <a:buSzPts val="2800"/>
              <a:buFont typeface="Fira Sans Extra Condensed Medium"/>
              <a:buNone/>
              <a:defRPr sz="2800">
                <a:solidFill>
                  <a:schemeClr val="dk1"/>
                </a:solidFill>
                <a:latin typeface="Fira Sans Extra Condensed Medium"/>
                <a:ea typeface="Fira Sans Extra Condensed Medium"/>
                <a:cs typeface="Fira Sans Extra Condensed Medium"/>
                <a:sym typeface="Fira Sans Extra Condensed Medium"/>
              </a:defRPr>
            </a:lvl9pPr>
          </a:lstStyle>
          <a:p/>
        </p:txBody>
      </p:sp>
      <p:sp>
        <p:nvSpPr>
          <p:cNvPr id="7" name="Google Shape;7;p1"/>
          <p:cNvSpPr txBox="1"/>
          <p:nvPr>
            <p:ph idx="1" type="body"/>
          </p:nvPr>
        </p:nvSpPr>
        <p:spPr>
          <a:xfrm>
            <a:off x="710275" y="1152475"/>
            <a:ext cx="7723500" cy="34545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a:lnSpc>
                <a:spcPct val="115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a:lnSpc>
                <a:spcPct val="115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drive.google.com/file/d/1X4dI2OFX65ByIxj9wdIP0ikTTpQrn6ne/view" TargetMode="External"/><Relationship Id="rId4" Type="http://schemas.openxmlformats.org/officeDocument/2006/relationships/image" Target="../media/image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drive.google.com/file/d/19hxLG8yjPbfKcHhLuHHMv26jt4FMlN04/view" TargetMode="External"/><Relationship Id="rId4"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3.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5"/>
          <p:cNvSpPr txBox="1"/>
          <p:nvPr>
            <p:ph type="ctrTitle"/>
          </p:nvPr>
        </p:nvSpPr>
        <p:spPr>
          <a:xfrm>
            <a:off x="4572000" y="1080000"/>
            <a:ext cx="4117500" cy="245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400"/>
              <a:t>Enhancing Reinforcement Learning Using DQN with Distributed Training for Taxi and Cartpole</a:t>
            </a:r>
            <a:endParaRPr sz="3400"/>
          </a:p>
        </p:txBody>
      </p:sp>
      <p:sp>
        <p:nvSpPr>
          <p:cNvPr id="57" name="Google Shape;57;p15"/>
          <p:cNvSpPr txBox="1"/>
          <p:nvPr>
            <p:ph idx="1" type="subTitle"/>
          </p:nvPr>
        </p:nvSpPr>
        <p:spPr>
          <a:xfrm>
            <a:off x="5079906" y="3538501"/>
            <a:ext cx="3101700" cy="69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By Liza Trundle, Ann Li, Bailey Phillips, and Shelton Kwiterovich</a:t>
            </a:r>
            <a:endParaRPr/>
          </a:p>
        </p:txBody>
      </p:sp>
      <p:grpSp>
        <p:nvGrpSpPr>
          <p:cNvPr id="58" name="Google Shape;58;p15"/>
          <p:cNvGrpSpPr/>
          <p:nvPr/>
        </p:nvGrpSpPr>
        <p:grpSpPr>
          <a:xfrm>
            <a:off x="228602" y="-108950"/>
            <a:ext cx="8134723" cy="4836393"/>
            <a:chOff x="457190" y="-242325"/>
            <a:chExt cx="8134723" cy="4836393"/>
          </a:xfrm>
        </p:grpSpPr>
        <p:grpSp>
          <p:nvGrpSpPr>
            <p:cNvPr id="59" name="Google Shape;59;p15"/>
            <p:cNvGrpSpPr/>
            <p:nvPr/>
          </p:nvGrpSpPr>
          <p:grpSpPr>
            <a:xfrm>
              <a:off x="457190" y="549434"/>
              <a:ext cx="4508930" cy="4044634"/>
              <a:chOff x="3241935" y="1399800"/>
              <a:chExt cx="2612812" cy="2343900"/>
            </a:xfrm>
          </p:grpSpPr>
          <p:sp>
            <p:nvSpPr>
              <p:cNvPr id="60" name="Google Shape;60;p15"/>
              <p:cNvSpPr/>
              <p:nvPr/>
            </p:nvSpPr>
            <p:spPr>
              <a:xfrm>
                <a:off x="3388253" y="1399800"/>
                <a:ext cx="2343900" cy="2343900"/>
              </a:xfrm>
              <a:prstGeom prst="ellipse">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 name="Google Shape;61;p15"/>
              <p:cNvGrpSpPr/>
              <p:nvPr/>
            </p:nvGrpSpPr>
            <p:grpSpPr>
              <a:xfrm>
                <a:off x="3241935" y="1596448"/>
                <a:ext cx="2612812" cy="1857599"/>
                <a:chOff x="3265529" y="1725254"/>
                <a:chExt cx="2612812" cy="1857599"/>
              </a:xfrm>
            </p:grpSpPr>
            <p:sp>
              <p:nvSpPr>
                <p:cNvPr id="62" name="Google Shape;62;p15"/>
                <p:cNvSpPr/>
                <p:nvPr/>
              </p:nvSpPr>
              <p:spPr>
                <a:xfrm>
                  <a:off x="3664096" y="1889993"/>
                  <a:ext cx="481075" cy="350505"/>
                </a:xfrm>
                <a:custGeom>
                  <a:rect b="b" l="l" r="r" t="t"/>
                  <a:pathLst>
                    <a:path extrusionOk="0" h="15175" w="20828">
                      <a:moveTo>
                        <a:pt x="14214" y="0"/>
                      </a:moveTo>
                      <a:cubicBezTo>
                        <a:pt x="13647" y="0"/>
                        <a:pt x="13067" y="75"/>
                        <a:pt x="12482" y="250"/>
                      </a:cubicBezTo>
                      <a:cubicBezTo>
                        <a:pt x="4775" y="2505"/>
                        <a:pt x="339" y="8069"/>
                        <a:pt x="76" y="12769"/>
                      </a:cubicBezTo>
                      <a:cubicBezTo>
                        <a:pt x="1" y="13558"/>
                        <a:pt x="113" y="14385"/>
                        <a:pt x="339" y="15175"/>
                      </a:cubicBezTo>
                      <a:lnTo>
                        <a:pt x="20828" y="2994"/>
                      </a:lnTo>
                      <a:cubicBezTo>
                        <a:pt x="20264" y="2468"/>
                        <a:pt x="19662" y="1979"/>
                        <a:pt x="19023" y="1603"/>
                      </a:cubicBezTo>
                      <a:cubicBezTo>
                        <a:pt x="17811" y="824"/>
                        <a:pt x="16089" y="0"/>
                        <a:pt x="14214"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5"/>
                <p:cNvSpPr/>
                <p:nvPr/>
              </p:nvSpPr>
              <p:spPr>
                <a:xfrm>
                  <a:off x="3664096" y="1927020"/>
                  <a:ext cx="481075" cy="313479"/>
                </a:xfrm>
                <a:custGeom>
                  <a:rect b="b" l="l" r="r" t="t"/>
                  <a:pathLst>
                    <a:path extrusionOk="0" h="13572" w="20828">
                      <a:moveTo>
                        <a:pt x="19023" y="0"/>
                      </a:moveTo>
                      <a:cubicBezTo>
                        <a:pt x="17031" y="38"/>
                        <a:pt x="15038" y="339"/>
                        <a:pt x="13159" y="902"/>
                      </a:cubicBezTo>
                      <a:cubicBezTo>
                        <a:pt x="7708" y="2481"/>
                        <a:pt x="3234" y="6128"/>
                        <a:pt x="76" y="11166"/>
                      </a:cubicBezTo>
                      <a:cubicBezTo>
                        <a:pt x="1" y="11955"/>
                        <a:pt x="113" y="12782"/>
                        <a:pt x="339" y="13572"/>
                      </a:cubicBezTo>
                      <a:lnTo>
                        <a:pt x="20828" y="1391"/>
                      </a:lnTo>
                      <a:cubicBezTo>
                        <a:pt x="20264" y="865"/>
                        <a:pt x="19662" y="376"/>
                        <a:pt x="19023"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5"/>
                <p:cNvSpPr/>
                <p:nvPr/>
              </p:nvSpPr>
              <p:spPr>
                <a:xfrm>
                  <a:off x="4751303" y="1725254"/>
                  <a:ext cx="541867" cy="228688"/>
                </a:xfrm>
                <a:custGeom>
                  <a:rect b="b" l="l" r="r" t="t"/>
                  <a:pathLst>
                    <a:path extrusionOk="0" h="9901" w="23460">
                      <a:moveTo>
                        <a:pt x="8443" y="1"/>
                      </a:moveTo>
                      <a:cubicBezTo>
                        <a:pt x="7943" y="1"/>
                        <a:pt x="7435" y="17"/>
                        <a:pt x="6918" y="51"/>
                      </a:cubicBezTo>
                      <a:cubicBezTo>
                        <a:pt x="4324" y="201"/>
                        <a:pt x="2369" y="2043"/>
                        <a:pt x="1241" y="3547"/>
                      </a:cubicBezTo>
                      <a:cubicBezTo>
                        <a:pt x="752" y="4149"/>
                        <a:pt x="339" y="4788"/>
                        <a:pt x="1" y="5465"/>
                      </a:cubicBezTo>
                      <a:lnTo>
                        <a:pt x="23459" y="9901"/>
                      </a:lnTo>
                      <a:cubicBezTo>
                        <a:pt x="23384" y="9074"/>
                        <a:pt x="23196" y="8284"/>
                        <a:pt x="22858" y="7570"/>
                      </a:cubicBezTo>
                      <a:cubicBezTo>
                        <a:pt x="21134" y="3489"/>
                        <a:pt x="15723" y="1"/>
                        <a:pt x="844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4751303" y="1779351"/>
                  <a:ext cx="541867" cy="174594"/>
                </a:xfrm>
                <a:custGeom>
                  <a:rect b="b" l="l" r="r" t="t"/>
                  <a:pathLst>
                    <a:path extrusionOk="0" h="7559" w="23460">
                      <a:moveTo>
                        <a:pt x="8373" y="1"/>
                      </a:moveTo>
                      <a:cubicBezTo>
                        <a:pt x="7939" y="1"/>
                        <a:pt x="7505" y="14"/>
                        <a:pt x="7068" y="40"/>
                      </a:cubicBezTo>
                      <a:cubicBezTo>
                        <a:pt x="5076" y="153"/>
                        <a:pt x="3121" y="566"/>
                        <a:pt x="1241" y="1205"/>
                      </a:cubicBezTo>
                      <a:cubicBezTo>
                        <a:pt x="752" y="1807"/>
                        <a:pt x="339" y="2446"/>
                        <a:pt x="1" y="3123"/>
                      </a:cubicBezTo>
                      <a:lnTo>
                        <a:pt x="23459" y="7559"/>
                      </a:lnTo>
                      <a:cubicBezTo>
                        <a:pt x="23384" y="6769"/>
                        <a:pt x="23196" y="5980"/>
                        <a:pt x="22858" y="5228"/>
                      </a:cubicBezTo>
                      <a:cubicBezTo>
                        <a:pt x="18520" y="1861"/>
                        <a:pt x="13573" y="1"/>
                        <a:pt x="8373"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3265529" y="1845459"/>
                  <a:ext cx="2612812" cy="1737394"/>
                </a:xfrm>
                <a:custGeom>
                  <a:rect b="b" l="l" r="r" t="t"/>
                  <a:pathLst>
                    <a:path extrusionOk="0" h="75220" w="113121">
                      <a:moveTo>
                        <a:pt x="63876" y="0"/>
                      </a:moveTo>
                      <a:cubicBezTo>
                        <a:pt x="63107" y="0"/>
                        <a:pt x="62341" y="12"/>
                        <a:pt x="61579" y="35"/>
                      </a:cubicBezTo>
                      <a:cubicBezTo>
                        <a:pt x="60978" y="35"/>
                        <a:pt x="60339" y="73"/>
                        <a:pt x="59700" y="110"/>
                      </a:cubicBezTo>
                      <a:cubicBezTo>
                        <a:pt x="56767" y="185"/>
                        <a:pt x="53835" y="524"/>
                        <a:pt x="50940" y="1050"/>
                      </a:cubicBezTo>
                      <a:cubicBezTo>
                        <a:pt x="48008" y="1539"/>
                        <a:pt x="45151" y="2253"/>
                        <a:pt x="42369" y="3193"/>
                      </a:cubicBezTo>
                      <a:cubicBezTo>
                        <a:pt x="41767" y="3343"/>
                        <a:pt x="41166" y="3531"/>
                        <a:pt x="40564" y="3757"/>
                      </a:cubicBezTo>
                      <a:cubicBezTo>
                        <a:pt x="30038" y="7253"/>
                        <a:pt x="19361" y="13381"/>
                        <a:pt x="13985" y="21050"/>
                      </a:cubicBezTo>
                      <a:cubicBezTo>
                        <a:pt x="0" y="41008"/>
                        <a:pt x="13993" y="75219"/>
                        <a:pt x="26775" y="75219"/>
                      </a:cubicBezTo>
                      <a:cubicBezTo>
                        <a:pt x="27188" y="75219"/>
                        <a:pt x="27599" y="75183"/>
                        <a:pt x="28008" y="75111"/>
                      </a:cubicBezTo>
                      <a:cubicBezTo>
                        <a:pt x="41090" y="72817"/>
                        <a:pt x="37594" y="52855"/>
                        <a:pt x="46316" y="51313"/>
                      </a:cubicBezTo>
                      <a:lnTo>
                        <a:pt x="59399" y="49020"/>
                      </a:lnTo>
                      <a:lnTo>
                        <a:pt x="72482" y="46689"/>
                      </a:lnTo>
                      <a:cubicBezTo>
                        <a:pt x="72806" y="46632"/>
                        <a:pt x="73124" y="46604"/>
                        <a:pt x="73435" y="46604"/>
                      </a:cubicBezTo>
                      <a:cubicBezTo>
                        <a:pt x="81023" y="46604"/>
                        <a:pt x="84755" y="63001"/>
                        <a:pt x="95761" y="63001"/>
                      </a:cubicBezTo>
                      <a:cubicBezTo>
                        <a:pt x="96420" y="63001"/>
                        <a:pt x="97106" y="62942"/>
                        <a:pt x="97820" y="62817"/>
                      </a:cubicBezTo>
                      <a:cubicBezTo>
                        <a:pt x="110903" y="60524"/>
                        <a:pt x="113121" y="21652"/>
                        <a:pt x="92482" y="7178"/>
                      </a:cubicBezTo>
                      <a:cubicBezTo>
                        <a:pt x="85337" y="2170"/>
                        <a:pt x="74343" y="0"/>
                        <a:pt x="63876" y="0"/>
                      </a:cubicBezTo>
                      <a:close/>
                    </a:path>
                  </a:pathLst>
                </a:custGeom>
                <a:solidFill>
                  <a:srgbClr val="5C5C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3425302" y="1888977"/>
                  <a:ext cx="2335827" cy="1650432"/>
                </a:xfrm>
                <a:custGeom>
                  <a:rect b="b" l="l" r="r" t="t"/>
                  <a:pathLst>
                    <a:path extrusionOk="0" h="71455" w="101129">
                      <a:moveTo>
                        <a:pt x="56861" y="1"/>
                      </a:moveTo>
                      <a:cubicBezTo>
                        <a:pt x="56157" y="1"/>
                        <a:pt x="55449" y="11"/>
                        <a:pt x="54737" y="31"/>
                      </a:cubicBezTo>
                      <a:cubicBezTo>
                        <a:pt x="54136" y="31"/>
                        <a:pt x="53534" y="68"/>
                        <a:pt x="52858" y="106"/>
                      </a:cubicBezTo>
                      <a:cubicBezTo>
                        <a:pt x="47143" y="294"/>
                        <a:pt x="41467" y="1309"/>
                        <a:pt x="36016" y="3076"/>
                      </a:cubicBezTo>
                      <a:cubicBezTo>
                        <a:pt x="35414" y="3264"/>
                        <a:pt x="34850" y="3414"/>
                        <a:pt x="34249" y="3640"/>
                      </a:cubicBezTo>
                      <a:cubicBezTo>
                        <a:pt x="22820" y="7437"/>
                        <a:pt x="13233" y="13640"/>
                        <a:pt x="8609" y="20219"/>
                      </a:cubicBezTo>
                      <a:cubicBezTo>
                        <a:pt x="0" y="32550"/>
                        <a:pt x="2519" y="51986"/>
                        <a:pt x="9925" y="63640"/>
                      </a:cubicBezTo>
                      <a:cubicBezTo>
                        <a:pt x="13096" y="68637"/>
                        <a:pt x="16772" y="71455"/>
                        <a:pt x="19940" y="71455"/>
                      </a:cubicBezTo>
                      <a:cubicBezTo>
                        <a:pt x="20228" y="71455"/>
                        <a:pt x="20511" y="71431"/>
                        <a:pt x="20790" y="71384"/>
                      </a:cubicBezTo>
                      <a:cubicBezTo>
                        <a:pt x="26880" y="70294"/>
                        <a:pt x="28797" y="64430"/>
                        <a:pt x="30640" y="58790"/>
                      </a:cubicBezTo>
                      <a:cubicBezTo>
                        <a:pt x="32106" y="54392"/>
                        <a:pt x="33609" y="49843"/>
                        <a:pt x="37256" y="48114"/>
                      </a:cubicBezTo>
                      <a:cubicBezTo>
                        <a:pt x="37858" y="47850"/>
                        <a:pt x="38459" y="47663"/>
                        <a:pt x="39061" y="47587"/>
                      </a:cubicBezTo>
                      <a:lnTo>
                        <a:pt x="65264" y="42963"/>
                      </a:lnTo>
                      <a:cubicBezTo>
                        <a:pt x="65715" y="42879"/>
                        <a:pt x="66187" y="42836"/>
                        <a:pt x="66665" y="42836"/>
                      </a:cubicBezTo>
                      <a:cubicBezTo>
                        <a:pt x="66824" y="42836"/>
                        <a:pt x="66984" y="42841"/>
                        <a:pt x="67143" y="42850"/>
                      </a:cubicBezTo>
                      <a:cubicBezTo>
                        <a:pt x="71166" y="43189"/>
                        <a:pt x="74136" y="46948"/>
                        <a:pt x="76993" y="50632"/>
                      </a:cubicBezTo>
                      <a:cubicBezTo>
                        <a:pt x="80330" y="54889"/>
                        <a:pt x="83759" y="59237"/>
                        <a:pt x="88902" y="59237"/>
                      </a:cubicBezTo>
                      <a:cubicBezTo>
                        <a:pt x="89437" y="59237"/>
                        <a:pt x="89990" y="59190"/>
                        <a:pt x="90565" y="59091"/>
                      </a:cubicBezTo>
                      <a:cubicBezTo>
                        <a:pt x="93873" y="58490"/>
                        <a:pt x="96692" y="54392"/>
                        <a:pt x="98121" y="48114"/>
                      </a:cubicBezTo>
                      <a:cubicBezTo>
                        <a:pt x="101129" y="34617"/>
                        <a:pt x="96843" y="15482"/>
                        <a:pt x="84512" y="6835"/>
                      </a:cubicBezTo>
                      <a:cubicBezTo>
                        <a:pt x="78321" y="2519"/>
                        <a:pt x="68102" y="1"/>
                        <a:pt x="56861"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3463507" y="2539227"/>
                  <a:ext cx="2343657" cy="1043614"/>
                </a:xfrm>
                <a:custGeom>
                  <a:rect b="b" l="l" r="r" t="t"/>
                  <a:pathLst>
                    <a:path extrusionOk="0" h="45183" w="101468">
                      <a:moveTo>
                        <a:pt x="98008" y="0"/>
                      </a:moveTo>
                      <a:cubicBezTo>
                        <a:pt x="99775" y="13722"/>
                        <a:pt x="95866" y="26842"/>
                        <a:pt x="88422" y="28158"/>
                      </a:cubicBezTo>
                      <a:cubicBezTo>
                        <a:pt x="87701" y="28286"/>
                        <a:pt x="87009" y="28346"/>
                        <a:pt x="86344" y="28346"/>
                      </a:cubicBezTo>
                      <a:cubicBezTo>
                        <a:pt x="75839" y="28346"/>
                        <a:pt x="71966" y="13341"/>
                        <a:pt x="65001" y="12068"/>
                      </a:cubicBezTo>
                      <a:cubicBezTo>
                        <a:pt x="64681" y="11993"/>
                        <a:pt x="64362" y="11955"/>
                        <a:pt x="64042" y="11955"/>
                      </a:cubicBezTo>
                      <a:cubicBezTo>
                        <a:pt x="63723" y="11955"/>
                        <a:pt x="63403" y="11993"/>
                        <a:pt x="63083" y="12068"/>
                      </a:cubicBezTo>
                      <a:lnTo>
                        <a:pt x="50001" y="14361"/>
                      </a:lnTo>
                      <a:lnTo>
                        <a:pt x="36918" y="16654"/>
                      </a:lnTo>
                      <a:cubicBezTo>
                        <a:pt x="36279" y="16767"/>
                        <a:pt x="35677" y="16993"/>
                        <a:pt x="35113" y="17293"/>
                      </a:cubicBezTo>
                      <a:cubicBezTo>
                        <a:pt x="28647" y="21128"/>
                        <a:pt x="30715" y="38346"/>
                        <a:pt x="18610" y="40451"/>
                      </a:cubicBezTo>
                      <a:cubicBezTo>
                        <a:pt x="18204" y="40523"/>
                        <a:pt x="17797" y="40559"/>
                        <a:pt x="17388" y="40559"/>
                      </a:cubicBezTo>
                      <a:cubicBezTo>
                        <a:pt x="10322" y="40559"/>
                        <a:pt x="2843" y="30049"/>
                        <a:pt x="0" y="17256"/>
                      </a:cubicBezTo>
                      <a:lnTo>
                        <a:pt x="0" y="17256"/>
                      </a:lnTo>
                      <a:cubicBezTo>
                        <a:pt x="1895" y="32018"/>
                        <a:pt x="10280" y="45183"/>
                        <a:pt x="18210" y="45183"/>
                      </a:cubicBezTo>
                      <a:cubicBezTo>
                        <a:pt x="18620" y="45183"/>
                        <a:pt x="19030" y="45148"/>
                        <a:pt x="19437" y="45076"/>
                      </a:cubicBezTo>
                      <a:cubicBezTo>
                        <a:pt x="31504" y="42970"/>
                        <a:pt x="29437" y="25752"/>
                        <a:pt x="35940" y="21955"/>
                      </a:cubicBezTo>
                      <a:cubicBezTo>
                        <a:pt x="36504" y="21617"/>
                        <a:pt x="37106" y="21391"/>
                        <a:pt x="37745" y="21278"/>
                      </a:cubicBezTo>
                      <a:lnTo>
                        <a:pt x="50828" y="18985"/>
                      </a:lnTo>
                      <a:lnTo>
                        <a:pt x="63911" y="16654"/>
                      </a:lnTo>
                      <a:cubicBezTo>
                        <a:pt x="64211" y="16598"/>
                        <a:pt x="64531" y="16570"/>
                        <a:pt x="64855" y="16570"/>
                      </a:cubicBezTo>
                      <a:cubicBezTo>
                        <a:pt x="65179" y="16570"/>
                        <a:pt x="65508" y="16598"/>
                        <a:pt x="65828" y="16654"/>
                      </a:cubicBezTo>
                      <a:cubicBezTo>
                        <a:pt x="72758" y="17963"/>
                        <a:pt x="76661" y="32970"/>
                        <a:pt x="87171" y="32970"/>
                      </a:cubicBezTo>
                      <a:cubicBezTo>
                        <a:pt x="87836" y="32970"/>
                        <a:pt x="88528" y="32910"/>
                        <a:pt x="89249" y="32782"/>
                      </a:cubicBezTo>
                      <a:cubicBezTo>
                        <a:pt x="97520" y="31316"/>
                        <a:pt x="101467" y="15263"/>
                        <a:pt x="98008"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4203357" y="1846244"/>
                  <a:ext cx="497589" cy="270449"/>
                </a:xfrm>
                <a:custGeom>
                  <a:rect b="b" l="l" r="r" t="t"/>
                  <a:pathLst>
                    <a:path extrusionOk="0" h="11709" w="21543">
                      <a:moveTo>
                        <a:pt x="21016" y="1"/>
                      </a:moveTo>
                      <a:cubicBezTo>
                        <a:pt x="20377" y="39"/>
                        <a:pt x="19738" y="39"/>
                        <a:pt x="19136" y="76"/>
                      </a:cubicBezTo>
                      <a:cubicBezTo>
                        <a:pt x="16204" y="151"/>
                        <a:pt x="13234" y="490"/>
                        <a:pt x="10339" y="1016"/>
                      </a:cubicBezTo>
                      <a:cubicBezTo>
                        <a:pt x="7444" y="1505"/>
                        <a:pt x="4587" y="2219"/>
                        <a:pt x="1768" y="3159"/>
                      </a:cubicBezTo>
                      <a:cubicBezTo>
                        <a:pt x="1166" y="3309"/>
                        <a:pt x="602" y="3497"/>
                        <a:pt x="1" y="3723"/>
                      </a:cubicBezTo>
                      <a:cubicBezTo>
                        <a:pt x="1232" y="8482"/>
                        <a:pt x="5557" y="11709"/>
                        <a:pt x="10341" y="11709"/>
                      </a:cubicBezTo>
                      <a:cubicBezTo>
                        <a:pt x="10961" y="11709"/>
                        <a:pt x="11589" y="11655"/>
                        <a:pt x="12219" y="11542"/>
                      </a:cubicBezTo>
                      <a:cubicBezTo>
                        <a:pt x="17708" y="10603"/>
                        <a:pt x="21542" y="5565"/>
                        <a:pt x="21016"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4300625" y="2744736"/>
                  <a:ext cx="639108" cy="285993"/>
                </a:xfrm>
                <a:custGeom>
                  <a:rect b="b" l="l" r="r" t="t"/>
                  <a:pathLst>
                    <a:path extrusionOk="0" h="12382" w="27670">
                      <a:moveTo>
                        <a:pt x="22777" y="1"/>
                      </a:moveTo>
                      <a:cubicBezTo>
                        <a:pt x="22475" y="1"/>
                        <a:pt x="22151" y="28"/>
                        <a:pt x="21805" y="88"/>
                      </a:cubicBezTo>
                      <a:lnTo>
                        <a:pt x="4361" y="3171"/>
                      </a:lnTo>
                      <a:cubicBezTo>
                        <a:pt x="4361" y="3171"/>
                        <a:pt x="0" y="3923"/>
                        <a:pt x="790" y="8284"/>
                      </a:cubicBezTo>
                      <a:lnTo>
                        <a:pt x="1504" y="12381"/>
                      </a:lnTo>
                      <a:lnTo>
                        <a:pt x="14587" y="10088"/>
                      </a:lnTo>
                      <a:lnTo>
                        <a:pt x="27670" y="7757"/>
                      </a:lnTo>
                      <a:lnTo>
                        <a:pt x="26955" y="3697"/>
                      </a:lnTo>
                      <a:cubicBezTo>
                        <a:pt x="26955" y="3697"/>
                        <a:pt x="26286" y="1"/>
                        <a:pt x="2277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4244172" y="1848000"/>
                  <a:ext cx="415963" cy="231321"/>
                </a:xfrm>
                <a:custGeom>
                  <a:rect b="b" l="l" r="r" t="t"/>
                  <a:pathLst>
                    <a:path extrusionOk="0" h="10015" w="18009">
                      <a:moveTo>
                        <a:pt x="17369" y="0"/>
                      </a:moveTo>
                      <a:cubicBezTo>
                        <a:pt x="11467" y="188"/>
                        <a:pt x="5602" y="1241"/>
                        <a:pt x="1" y="3045"/>
                      </a:cubicBezTo>
                      <a:cubicBezTo>
                        <a:pt x="872" y="7202"/>
                        <a:pt x="4554" y="10014"/>
                        <a:pt x="8647" y="10014"/>
                      </a:cubicBezTo>
                      <a:cubicBezTo>
                        <a:pt x="9144" y="10014"/>
                        <a:pt x="9647" y="9973"/>
                        <a:pt x="10151" y="9887"/>
                      </a:cubicBezTo>
                      <a:cubicBezTo>
                        <a:pt x="14813" y="9060"/>
                        <a:pt x="18008" y="4699"/>
                        <a:pt x="1736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4676625" y="2511047"/>
                  <a:ext cx="344753" cy="301238"/>
                </a:xfrm>
                <a:custGeom>
                  <a:rect b="b" l="l" r="r" t="t"/>
                  <a:pathLst>
                    <a:path extrusionOk="0" h="13042" w="14926">
                      <a:moveTo>
                        <a:pt x="7482" y="0"/>
                      </a:moveTo>
                      <a:cubicBezTo>
                        <a:pt x="6345" y="0"/>
                        <a:pt x="5191" y="296"/>
                        <a:pt x="4136" y="919"/>
                      </a:cubicBezTo>
                      <a:cubicBezTo>
                        <a:pt x="1053" y="2761"/>
                        <a:pt x="0" y="6746"/>
                        <a:pt x="1843" y="9867"/>
                      </a:cubicBezTo>
                      <a:cubicBezTo>
                        <a:pt x="3062" y="11907"/>
                        <a:pt x="5236" y="13042"/>
                        <a:pt x="7461" y="13042"/>
                      </a:cubicBezTo>
                      <a:cubicBezTo>
                        <a:pt x="8598" y="13042"/>
                        <a:pt x="9748" y="12745"/>
                        <a:pt x="10790" y="12122"/>
                      </a:cubicBezTo>
                      <a:cubicBezTo>
                        <a:pt x="13910" y="10318"/>
                        <a:pt x="14925" y="6295"/>
                        <a:pt x="13083" y="3175"/>
                      </a:cubicBezTo>
                      <a:cubicBezTo>
                        <a:pt x="11864" y="1135"/>
                        <a:pt x="9706" y="0"/>
                        <a:pt x="7482" y="0"/>
                      </a:cubicBezTo>
                      <a:close/>
                    </a:path>
                  </a:pathLst>
                </a:cu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4693926" y="2550407"/>
                  <a:ext cx="288372" cy="243194"/>
                </a:xfrm>
                <a:custGeom>
                  <a:rect b="b" l="l" r="r" t="t"/>
                  <a:pathLst>
                    <a:path extrusionOk="0" h="10529" w="12485">
                      <a:moveTo>
                        <a:pt x="6589" y="1"/>
                      </a:moveTo>
                      <a:cubicBezTo>
                        <a:pt x="4805" y="1"/>
                        <a:pt x="3012" y="887"/>
                        <a:pt x="1996" y="2749"/>
                      </a:cubicBezTo>
                      <a:cubicBezTo>
                        <a:pt x="1" y="6374"/>
                        <a:pt x="2800" y="10528"/>
                        <a:pt x="6570" y="10528"/>
                      </a:cubicBezTo>
                      <a:cubicBezTo>
                        <a:pt x="7061" y="10528"/>
                        <a:pt x="7570" y="10458"/>
                        <a:pt x="8086" y="10306"/>
                      </a:cubicBezTo>
                      <a:cubicBezTo>
                        <a:pt x="10906" y="9479"/>
                        <a:pt x="12485" y="6584"/>
                        <a:pt x="11658" y="3802"/>
                      </a:cubicBezTo>
                      <a:cubicBezTo>
                        <a:pt x="10934" y="1322"/>
                        <a:pt x="8768" y="1"/>
                        <a:pt x="658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p:nvPr/>
              </p:nvSpPr>
              <p:spPr>
                <a:xfrm>
                  <a:off x="4730468" y="2571080"/>
                  <a:ext cx="117497" cy="142512"/>
                </a:xfrm>
                <a:custGeom>
                  <a:rect b="b" l="l" r="r" t="t"/>
                  <a:pathLst>
                    <a:path extrusionOk="0" h="6170" w="5087">
                      <a:moveTo>
                        <a:pt x="4046" y="0"/>
                      </a:moveTo>
                      <a:cubicBezTo>
                        <a:pt x="3957" y="0"/>
                        <a:pt x="3861" y="16"/>
                        <a:pt x="3760" y="50"/>
                      </a:cubicBezTo>
                      <a:cubicBezTo>
                        <a:pt x="1391" y="726"/>
                        <a:pt x="0" y="3245"/>
                        <a:pt x="715" y="5651"/>
                      </a:cubicBezTo>
                      <a:cubicBezTo>
                        <a:pt x="808" y="5961"/>
                        <a:pt x="1105" y="6169"/>
                        <a:pt x="1439" y="6169"/>
                      </a:cubicBezTo>
                      <a:cubicBezTo>
                        <a:pt x="1510" y="6169"/>
                        <a:pt x="1582" y="6160"/>
                        <a:pt x="1654" y="6140"/>
                      </a:cubicBezTo>
                      <a:cubicBezTo>
                        <a:pt x="2030" y="6027"/>
                        <a:pt x="2256" y="5614"/>
                        <a:pt x="2143" y="5200"/>
                      </a:cubicBezTo>
                      <a:cubicBezTo>
                        <a:pt x="1692" y="3621"/>
                        <a:pt x="2594" y="1929"/>
                        <a:pt x="4173" y="1478"/>
                      </a:cubicBezTo>
                      <a:cubicBezTo>
                        <a:pt x="5087" y="1241"/>
                        <a:pt x="4843" y="0"/>
                        <a:pt x="4046"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4164274" y="2610556"/>
                  <a:ext cx="343899" cy="301977"/>
                </a:xfrm>
                <a:custGeom>
                  <a:rect b="b" l="l" r="r" t="t"/>
                  <a:pathLst>
                    <a:path extrusionOk="0" h="13074" w="14889">
                      <a:moveTo>
                        <a:pt x="7426" y="1"/>
                      </a:moveTo>
                      <a:cubicBezTo>
                        <a:pt x="6190" y="1"/>
                        <a:pt x="4942" y="352"/>
                        <a:pt x="3836" y="1085"/>
                      </a:cubicBezTo>
                      <a:cubicBezTo>
                        <a:pt x="828" y="3078"/>
                        <a:pt x="1" y="7138"/>
                        <a:pt x="1993" y="10145"/>
                      </a:cubicBezTo>
                      <a:cubicBezTo>
                        <a:pt x="3251" y="12044"/>
                        <a:pt x="5333" y="13073"/>
                        <a:pt x="7454" y="13073"/>
                      </a:cubicBezTo>
                      <a:cubicBezTo>
                        <a:pt x="8692" y="13073"/>
                        <a:pt x="9945" y="12722"/>
                        <a:pt x="11054" y="11987"/>
                      </a:cubicBezTo>
                      <a:cubicBezTo>
                        <a:pt x="14061" y="9995"/>
                        <a:pt x="14888" y="5972"/>
                        <a:pt x="12896" y="2965"/>
                      </a:cubicBezTo>
                      <a:cubicBezTo>
                        <a:pt x="11636" y="1040"/>
                        <a:pt x="9550" y="1"/>
                        <a:pt x="7426" y="1"/>
                      </a:cubicBezTo>
                      <a:close/>
                    </a:path>
                  </a:pathLst>
                </a:custGeom>
                <a:solidFill>
                  <a:srgbClr val="69696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4183330" y="2640214"/>
                  <a:ext cx="288372" cy="243679"/>
                </a:xfrm>
                <a:custGeom>
                  <a:rect b="b" l="l" r="r" t="t"/>
                  <a:pathLst>
                    <a:path extrusionOk="0" h="10550" w="12485">
                      <a:moveTo>
                        <a:pt x="6599" y="0"/>
                      </a:moveTo>
                      <a:cubicBezTo>
                        <a:pt x="4811" y="0"/>
                        <a:pt x="3013" y="885"/>
                        <a:pt x="1995" y="2733"/>
                      </a:cubicBezTo>
                      <a:cubicBezTo>
                        <a:pt x="0" y="6392"/>
                        <a:pt x="2800" y="10550"/>
                        <a:pt x="6570" y="10550"/>
                      </a:cubicBezTo>
                      <a:cubicBezTo>
                        <a:pt x="7061" y="10550"/>
                        <a:pt x="7570" y="10479"/>
                        <a:pt x="8086" y="10327"/>
                      </a:cubicBezTo>
                      <a:cubicBezTo>
                        <a:pt x="10905" y="9500"/>
                        <a:pt x="12484" y="6568"/>
                        <a:pt x="11657" y="3786"/>
                      </a:cubicBezTo>
                      <a:cubicBezTo>
                        <a:pt x="10935" y="1310"/>
                        <a:pt x="8774" y="0"/>
                        <a:pt x="659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4219849" y="2660911"/>
                  <a:ext cx="116319" cy="142974"/>
                </a:xfrm>
                <a:custGeom>
                  <a:rect b="b" l="l" r="r" t="t"/>
                  <a:pathLst>
                    <a:path extrusionOk="0" h="6190" w="5036">
                      <a:moveTo>
                        <a:pt x="3985" y="1"/>
                      </a:moveTo>
                      <a:cubicBezTo>
                        <a:pt x="3914" y="1"/>
                        <a:pt x="3839" y="11"/>
                        <a:pt x="3760" y="33"/>
                      </a:cubicBezTo>
                      <a:cubicBezTo>
                        <a:pt x="1392" y="747"/>
                        <a:pt x="1" y="3266"/>
                        <a:pt x="715" y="5634"/>
                      </a:cubicBezTo>
                      <a:cubicBezTo>
                        <a:pt x="808" y="5976"/>
                        <a:pt x="1107" y="6190"/>
                        <a:pt x="1442" y="6190"/>
                      </a:cubicBezTo>
                      <a:cubicBezTo>
                        <a:pt x="1512" y="6190"/>
                        <a:pt x="1583" y="6180"/>
                        <a:pt x="1655" y="6161"/>
                      </a:cubicBezTo>
                      <a:cubicBezTo>
                        <a:pt x="2031" y="6048"/>
                        <a:pt x="2257" y="5597"/>
                        <a:pt x="2144" y="5221"/>
                      </a:cubicBezTo>
                      <a:cubicBezTo>
                        <a:pt x="1693" y="3604"/>
                        <a:pt x="2595" y="1950"/>
                        <a:pt x="4174" y="1499"/>
                      </a:cubicBezTo>
                      <a:cubicBezTo>
                        <a:pt x="5035" y="1223"/>
                        <a:pt x="4760" y="1"/>
                        <a:pt x="3985"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3645871" y="2349241"/>
                  <a:ext cx="499299" cy="472875"/>
                </a:xfrm>
                <a:custGeom>
                  <a:rect b="b" l="l" r="r" t="t"/>
                  <a:pathLst>
                    <a:path extrusionOk="0" h="20473" w="21617">
                      <a:moveTo>
                        <a:pt x="10794" y="1"/>
                      </a:moveTo>
                      <a:cubicBezTo>
                        <a:pt x="5668" y="1"/>
                        <a:pt x="1234" y="3878"/>
                        <a:pt x="639" y="9090"/>
                      </a:cubicBezTo>
                      <a:cubicBezTo>
                        <a:pt x="0" y="14691"/>
                        <a:pt x="4023" y="19767"/>
                        <a:pt x="9662" y="20406"/>
                      </a:cubicBezTo>
                      <a:cubicBezTo>
                        <a:pt x="10055" y="20450"/>
                        <a:pt x="10445" y="20472"/>
                        <a:pt x="10832" y="20472"/>
                      </a:cubicBezTo>
                      <a:cubicBezTo>
                        <a:pt x="15954" y="20472"/>
                        <a:pt x="20384" y="16627"/>
                        <a:pt x="20978" y="11383"/>
                      </a:cubicBezTo>
                      <a:cubicBezTo>
                        <a:pt x="21617" y="5781"/>
                        <a:pt x="17557" y="706"/>
                        <a:pt x="11955" y="67"/>
                      </a:cubicBezTo>
                      <a:cubicBezTo>
                        <a:pt x="11565" y="23"/>
                        <a:pt x="11178" y="1"/>
                        <a:pt x="10794"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689273" y="2381417"/>
                  <a:ext cx="409011" cy="408756"/>
                </a:xfrm>
                <a:custGeom>
                  <a:rect b="b" l="l" r="r" t="t"/>
                  <a:pathLst>
                    <a:path extrusionOk="0" h="17697" w="17708">
                      <a:moveTo>
                        <a:pt x="8895" y="0"/>
                      </a:moveTo>
                      <a:cubicBezTo>
                        <a:pt x="8380" y="0"/>
                        <a:pt x="7857" y="46"/>
                        <a:pt x="7332" y="140"/>
                      </a:cubicBezTo>
                      <a:cubicBezTo>
                        <a:pt x="6730" y="253"/>
                        <a:pt x="6166" y="404"/>
                        <a:pt x="5602" y="591"/>
                      </a:cubicBezTo>
                      <a:cubicBezTo>
                        <a:pt x="2294" y="1907"/>
                        <a:pt x="114" y="5065"/>
                        <a:pt x="1" y="8599"/>
                      </a:cubicBezTo>
                      <a:cubicBezTo>
                        <a:pt x="1" y="9201"/>
                        <a:pt x="39" y="9802"/>
                        <a:pt x="114" y="10366"/>
                      </a:cubicBezTo>
                      <a:cubicBezTo>
                        <a:pt x="226" y="10967"/>
                        <a:pt x="377" y="11531"/>
                        <a:pt x="602" y="12095"/>
                      </a:cubicBezTo>
                      <a:cubicBezTo>
                        <a:pt x="1918" y="15366"/>
                        <a:pt x="5039" y="17584"/>
                        <a:pt x="8572" y="17697"/>
                      </a:cubicBezTo>
                      <a:cubicBezTo>
                        <a:pt x="9174" y="17697"/>
                        <a:pt x="9775" y="17659"/>
                        <a:pt x="10377" y="17546"/>
                      </a:cubicBezTo>
                      <a:cubicBezTo>
                        <a:pt x="10941" y="17471"/>
                        <a:pt x="11542" y="17283"/>
                        <a:pt x="12069" y="17095"/>
                      </a:cubicBezTo>
                      <a:cubicBezTo>
                        <a:pt x="15377" y="15780"/>
                        <a:pt x="17595" y="12659"/>
                        <a:pt x="17708" y="9088"/>
                      </a:cubicBezTo>
                      <a:cubicBezTo>
                        <a:pt x="17708" y="8486"/>
                        <a:pt x="17670" y="7922"/>
                        <a:pt x="17557" y="7321"/>
                      </a:cubicBezTo>
                      <a:lnTo>
                        <a:pt x="17595" y="7321"/>
                      </a:lnTo>
                      <a:cubicBezTo>
                        <a:pt x="16825" y="3034"/>
                        <a:pt x="13101" y="0"/>
                        <a:pt x="8895"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3729234" y="2435214"/>
                  <a:ext cx="315212" cy="302346"/>
                </a:xfrm>
                <a:custGeom>
                  <a:rect b="b" l="l" r="r" t="t"/>
                  <a:pathLst>
                    <a:path extrusionOk="0" h="13090" w="13647">
                      <a:moveTo>
                        <a:pt x="7135" y="0"/>
                      </a:moveTo>
                      <a:cubicBezTo>
                        <a:pt x="6753" y="0"/>
                        <a:pt x="6366" y="34"/>
                        <a:pt x="5978" y="105"/>
                      </a:cubicBezTo>
                      <a:cubicBezTo>
                        <a:pt x="2406" y="706"/>
                        <a:pt x="0" y="4127"/>
                        <a:pt x="639" y="7661"/>
                      </a:cubicBezTo>
                      <a:cubicBezTo>
                        <a:pt x="715" y="8112"/>
                        <a:pt x="827" y="8526"/>
                        <a:pt x="1015" y="8939"/>
                      </a:cubicBezTo>
                      <a:cubicBezTo>
                        <a:pt x="1955" y="11383"/>
                        <a:pt x="4286" y="12999"/>
                        <a:pt x="6918" y="13075"/>
                      </a:cubicBezTo>
                      <a:cubicBezTo>
                        <a:pt x="7038" y="13085"/>
                        <a:pt x="7159" y="13089"/>
                        <a:pt x="7280" y="13089"/>
                      </a:cubicBezTo>
                      <a:cubicBezTo>
                        <a:pt x="7608" y="13089"/>
                        <a:pt x="7931" y="13054"/>
                        <a:pt x="8233" y="12999"/>
                      </a:cubicBezTo>
                      <a:cubicBezTo>
                        <a:pt x="8685" y="12924"/>
                        <a:pt x="9098" y="12774"/>
                        <a:pt x="9512" y="12623"/>
                      </a:cubicBezTo>
                      <a:cubicBezTo>
                        <a:pt x="11955" y="11646"/>
                        <a:pt x="13572" y="9315"/>
                        <a:pt x="13647" y="6721"/>
                      </a:cubicBezTo>
                      <a:cubicBezTo>
                        <a:pt x="13647" y="6270"/>
                        <a:pt x="13647" y="5819"/>
                        <a:pt x="13572" y="5405"/>
                      </a:cubicBezTo>
                      <a:cubicBezTo>
                        <a:pt x="13003" y="2226"/>
                        <a:pt x="10230" y="0"/>
                        <a:pt x="7135"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3688419" y="2381163"/>
                  <a:ext cx="409865" cy="409334"/>
                </a:xfrm>
                <a:custGeom>
                  <a:rect b="b" l="l" r="r" t="t"/>
                  <a:pathLst>
                    <a:path extrusionOk="0" h="17722" w="17745">
                      <a:moveTo>
                        <a:pt x="9136" y="1"/>
                      </a:moveTo>
                      <a:cubicBezTo>
                        <a:pt x="8534" y="1"/>
                        <a:pt x="7933" y="39"/>
                        <a:pt x="7331" y="151"/>
                      </a:cubicBezTo>
                      <a:cubicBezTo>
                        <a:pt x="6767" y="264"/>
                        <a:pt x="6166" y="415"/>
                        <a:pt x="5639" y="640"/>
                      </a:cubicBezTo>
                      <a:lnTo>
                        <a:pt x="6842" y="7445"/>
                      </a:lnTo>
                      <a:lnTo>
                        <a:pt x="38" y="8648"/>
                      </a:lnTo>
                      <a:cubicBezTo>
                        <a:pt x="0" y="9212"/>
                        <a:pt x="38" y="9813"/>
                        <a:pt x="151" y="10415"/>
                      </a:cubicBezTo>
                      <a:cubicBezTo>
                        <a:pt x="263" y="10978"/>
                        <a:pt x="414" y="11542"/>
                        <a:pt x="639" y="12106"/>
                      </a:cubicBezTo>
                      <a:lnTo>
                        <a:pt x="7444" y="10903"/>
                      </a:lnTo>
                      <a:lnTo>
                        <a:pt x="8647" y="17708"/>
                      </a:lnTo>
                      <a:cubicBezTo>
                        <a:pt x="8788" y="17717"/>
                        <a:pt x="8931" y="17722"/>
                        <a:pt x="9076" y="17722"/>
                      </a:cubicBezTo>
                      <a:cubicBezTo>
                        <a:pt x="9512" y="17722"/>
                        <a:pt x="9963" y="17680"/>
                        <a:pt x="10414" y="17595"/>
                      </a:cubicBezTo>
                      <a:cubicBezTo>
                        <a:pt x="10978" y="17482"/>
                        <a:pt x="11579" y="17332"/>
                        <a:pt x="12106" y="17106"/>
                      </a:cubicBezTo>
                      <a:lnTo>
                        <a:pt x="10940" y="10302"/>
                      </a:lnTo>
                      <a:lnTo>
                        <a:pt x="17745" y="9099"/>
                      </a:lnTo>
                      <a:cubicBezTo>
                        <a:pt x="17745" y="8497"/>
                        <a:pt x="17707" y="7933"/>
                        <a:pt x="17594" y="7332"/>
                      </a:cubicBezTo>
                      <a:cubicBezTo>
                        <a:pt x="17482" y="6768"/>
                        <a:pt x="17331" y="6166"/>
                        <a:pt x="17143" y="5640"/>
                      </a:cubicBezTo>
                      <a:lnTo>
                        <a:pt x="10339" y="6806"/>
                      </a:lnTo>
                      <a:lnTo>
                        <a:pt x="9136"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4910222" y="2139436"/>
                  <a:ext cx="510593" cy="447214"/>
                </a:xfrm>
                <a:custGeom>
                  <a:rect b="b" l="l" r="r" t="t"/>
                  <a:pathLst>
                    <a:path extrusionOk="0" h="19362" w="22106">
                      <a:moveTo>
                        <a:pt x="11072" y="1"/>
                      </a:moveTo>
                      <a:cubicBezTo>
                        <a:pt x="7670" y="1"/>
                        <a:pt x="4363" y="1799"/>
                        <a:pt x="2594" y="4977"/>
                      </a:cubicBezTo>
                      <a:cubicBezTo>
                        <a:pt x="0" y="9639"/>
                        <a:pt x="1692" y="15541"/>
                        <a:pt x="6354" y="18135"/>
                      </a:cubicBezTo>
                      <a:cubicBezTo>
                        <a:pt x="7847" y="18966"/>
                        <a:pt x="9467" y="19361"/>
                        <a:pt x="11065" y="19361"/>
                      </a:cubicBezTo>
                      <a:cubicBezTo>
                        <a:pt x="14457" y="19361"/>
                        <a:pt x="17749" y="17582"/>
                        <a:pt x="19512" y="14413"/>
                      </a:cubicBezTo>
                      <a:cubicBezTo>
                        <a:pt x="22106" y="9714"/>
                        <a:pt x="20452" y="3812"/>
                        <a:pt x="15752" y="1218"/>
                      </a:cubicBezTo>
                      <a:cubicBezTo>
                        <a:pt x="14269" y="392"/>
                        <a:pt x="12660" y="1"/>
                        <a:pt x="11072"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4948427" y="2167916"/>
                  <a:ext cx="434187" cy="389747"/>
                </a:xfrm>
                <a:custGeom>
                  <a:rect b="b" l="l" r="r" t="t"/>
                  <a:pathLst>
                    <a:path extrusionOk="0" h="16874" w="18798">
                      <a:moveTo>
                        <a:pt x="9380" y="0"/>
                      </a:moveTo>
                      <a:cubicBezTo>
                        <a:pt x="5685" y="0"/>
                        <a:pt x="2307" y="2443"/>
                        <a:pt x="1279" y="6150"/>
                      </a:cubicBezTo>
                      <a:cubicBezTo>
                        <a:pt x="0" y="10662"/>
                        <a:pt x="2632" y="15323"/>
                        <a:pt x="7106" y="16564"/>
                      </a:cubicBezTo>
                      <a:cubicBezTo>
                        <a:pt x="7868" y="16773"/>
                        <a:pt x="8634" y="16874"/>
                        <a:pt x="9387" y="16874"/>
                      </a:cubicBezTo>
                      <a:cubicBezTo>
                        <a:pt x="13094" y="16874"/>
                        <a:pt x="16488" y="14449"/>
                        <a:pt x="17519" y="10699"/>
                      </a:cubicBezTo>
                      <a:cubicBezTo>
                        <a:pt x="18798" y="6225"/>
                        <a:pt x="16166" y="1564"/>
                        <a:pt x="11692" y="323"/>
                      </a:cubicBezTo>
                      <a:cubicBezTo>
                        <a:pt x="10920" y="104"/>
                        <a:pt x="10143" y="0"/>
                        <a:pt x="9380" y="0"/>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5023105" y="2220419"/>
                  <a:ext cx="311747" cy="274352"/>
                </a:xfrm>
                <a:custGeom>
                  <a:rect b="b" l="l" r="r" t="t"/>
                  <a:pathLst>
                    <a:path extrusionOk="0" h="11878" w="13497">
                      <a:moveTo>
                        <a:pt x="6731" y="1"/>
                      </a:moveTo>
                      <a:cubicBezTo>
                        <a:pt x="4800" y="1"/>
                        <a:pt x="2908" y="939"/>
                        <a:pt x="1767" y="2674"/>
                      </a:cubicBezTo>
                      <a:cubicBezTo>
                        <a:pt x="1" y="5419"/>
                        <a:pt x="752" y="9103"/>
                        <a:pt x="3497" y="10907"/>
                      </a:cubicBezTo>
                      <a:cubicBezTo>
                        <a:pt x="4496" y="11565"/>
                        <a:pt x="5620" y="11878"/>
                        <a:pt x="6731" y="11878"/>
                      </a:cubicBezTo>
                      <a:cubicBezTo>
                        <a:pt x="8670" y="11878"/>
                        <a:pt x="10569" y="10923"/>
                        <a:pt x="11692" y="9178"/>
                      </a:cubicBezTo>
                      <a:cubicBezTo>
                        <a:pt x="13497" y="6434"/>
                        <a:pt x="12745" y="2787"/>
                        <a:pt x="10001" y="983"/>
                      </a:cubicBezTo>
                      <a:cubicBezTo>
                        <a:pt x="8991" y="319"/>
                        <a:pt x="7854" y="1"/>
                        <a:pt x="6731"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5234966" y="2245112"/>
                  <a:ext cx="197160" cy="176465"/>
                </a:xfrm>
                <a:custGeom>
                  <a:rect b="b" l="l" r="r" t="t"/>
                  <a:pathLst>
                    <a:path extrusionOk="0" h="7640" w="8536">
                      <a:moveTo>
                        <a:pt x="4221" y="1"/>
                      </a:moveTo>
                      <a:cubicBezTo>
                        <a:pt x="2012" y="1"/>
                        <a:pt x="1" y="1985"/>
                        <a:pt x="453" y="4500"/>
                      </a:cubicBezTo>
                      <a:cubicBezTo>
                        <a:pt x="812" y="6500"/>
                        <a:pt x="2501" y="7640"/>
                        <a:pt x="4219" y="7640"/>
                      </a:cubicBezTo>
                      <a:cubicBezTo>
                        <a:pt x="5376" y="7640"/>
                        <a:pt x="6546" y="7123"/>
                        <a:pt x="7332" y="6004"/>
                      </a:cubicBezTo>
                      <a:cubicBezTo>
                        <a:pt x="8535" y="4274"/>
                        <a:pt x="8122" y="1906"/>
                        <a:pt x="6393" y="703"/>
                      </a:cubicBezTo>
                      <a:cubicBezTo>
                        <a:pt x="5702" y="218"/>
                        <a:pt x="4951" y="1"/>
                        <a:pt x="42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5267997" y="2252665"/>
                  <a:ext cx="164131" cy="168681"/>
                </a:xfrm>
                <a:custGeom>
                  <a:rect b="b" l="l" r="r" t="t"/>
                  <a:pathLst>
                    <a:path extrusionOk="0" h="7303" w="7106">
                      <a:moveTo>
                        <a:pt x="4248" y="0"/>
                      </a:moveTo>
                      <a:cubicBezTo>
                        <a:pt x="6672" y="2585"/>
                        <a:pt x="4568" y="6420"/>
                        <a:pt x="1542" y="6420"/>
                      </a:cubicBezTo>
                      <a:cubicBezTo>
                        <a:pt x="1048" y="6420"/>
                        <a:pt x="528" y="6317"/>
                        <a:pt x="0" y="6090"/>
                      </a:cubicBezTo>
                      <a:lnTo>
                        <a:pt x="0" y="6090"/>
                      </a:lnTo>
                      <a:cubicBezTo>
                        <a:pt x="761" y="6903"/>
                        <a:pt x="1777" y="7302"/>
                        <a:pt x="2787" y="7302"/>
                      </a:cubicBezTo>
                      <a:cubicBezTo>
                        <a:pt x="3973" y="7302"/>
                        <a:pt x="5151" y="6753"/>
                        <a:pt x="5902" y="5677"/>
                      </a:cubicBezTo>
                      <a:cubicBezTo>
                        <a:pt x="7105" y="3947"/>
                        <a:pt x="6692" y="1579"/>
                        <a:pt x="4963" y="376"/>
                      </a:cubicBezTo>
                      <a:cubicBezTo>
                        <a:pt x="4737" y="226"/>
                        <a:pt x="4511" y="75"/>
                        <a:pt x="4248" y="0"/>
                      </a:cubicBezTo>
                      <a:close/>
                    </a:path>
                  </a:pathLst>
                </a:custGeom>
                <a:solidFill>
                  <a:srgbClr val="000000">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4892852" y="2305769"/>
                  <a:ext cx="197137" cy="176303"/>
                </a:xfrm>
                <a:custGeom>
                  <a:rect b="b" l="l" r="r" t="t"/>
                  <a:pathLst>
                    <a:path extrusionOk="0" h="7633" w="8535">
                      <a:moveTo>
                        <a:pt x="4202" y="1"/>
                      </a:moveTo>
                      <a:cubicBezTo>
                        <a:pt x="2001" y="1"/>
                        <a:pt x="1" y="1960"/>
                        <a:pt x="452" y="4468"/>
                      </a:cubicBezTo>
                      <a:cubicBezTo>
                        <a:pt x="813" y="6477"/>
                        <a:pt x="2516" y="7632"/>
                        <a:pt x="4242" y="7632"/>
                      </a:cubicBezTo>
                      <a:cubicBezTo>
                        <a:pt x="5391" y="7632"/>
                        <a:pt x="6550" y="7121"/>
                        <a:pt x="7331" y="6009"/>
                      </a:cubicBezTo>
                      <a:cubicBezTo>
                        <a:pt x="8534" y="4280"/>
                        <a:pt x="8121" y="1912"/>
                        <a:pt x="6391" y="709"/>
                      </a:cubicBezTo>
                      <a:cubicBezTo>
                        <a:pt x="5695" y="219"/>
                        <a:pt x="4937" y="1"/>
                        <a:pt x="42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4925860" y="2312583"/>
                  <a:ext cx="164131" cy="169605"/>
                </a:xfrm>
                <a:custGeom>
                  <a:rect b="b" l="l" r="r" t="t"/>
                  <a:pathLst>
                    <a:path extrusionOk="0" h="7343" w="7106">
                      <a:moveTo>
                        <a:pt x="4286" y="0"/>
                      </a:moveTo>
                      <a:lnTo>
                        <a:pt x="4286" y="0"/>
                      </a:lnTo>
                      <a:cubicBezTo>
                        <a:pt x="6684" y="2593"/>
                        <a:pt x="4556" y="6444"/>
                        <a:pt x="1514" y="6444"/>
                      </a:cubicBezTo>
                      <a:cubicBezTo>
                        <a:pt x="1028" y="6444"/>
                        <a:pt x="518" y="6345"/>
                        <a:pt x="0" y="6128"/>
                      </a:cubicBezTo>
                      <a:lnTo>
                        <a:pt x="0" y="6128"/>
                      </a:lnTo>
                      <a:cubicBezTo>
                        <a:pt x="188" y="6316"/>
                        <a:pt x="376" y="6504"/>
                        <a:pt x="602" y="6654"/>
                      </a:cubicBezTo>
                      <a:cubicBezTo>
                        <a:pt x="1269" y="7119"/>
                        <a:pt x="2032" y="7342"/>
                        <a:pt x="2786" y="7342"/>
                      </a:cubicBezTo>
                      <a:cubicBezTo>
                        <a:pt x="3985" y="7342"/>
                        <a:pt x="5164" y="6776"/>
                        <a:pt x="5902" y="5714"/>
                      </a:cubicBezTo>
                      <a:cubicBezTo>
                        <a:pt x="7105" y="3985"/>
                        <a:pt x="6692" y="1617"/>
                        <a:pt x="4962" y="414"/>
                      </a:cubicBezTo>
                      <a:cubicBezTo>
                        <a:pt x="4737" y="263"/>
                        <a:pt x="4511" y="113"/>
                        <a:pt x="4286" y="0"/>
                      </a:cubicBezTo>
                      <a:close/>
                    </a:path>
                  </a:pathLst>
                </a:custGeom>
                <a:solidFill>
                  <a:srgbClr val="000000">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5"/>
                <p:cNvSpPr/>
                <p:nvPr/>
              </p:nvSpPr>
              <p:spPr>
                <a:xfrm>
                  <a:off x="5016845" y="2103910"/>
                  <a:ext cx="228573" cy="175426"/>
                </a:xfrm>
                <a:custGeom>
                  <a:rect b="b" l="l" r="r" t="t"/>
                  <a:pathLst>
                    <a:path extrusionOk="0" h="7595" w="9896">
                      <a:moveTo>
                        <a:pt x="4930" y="0"/>
                      </a:moveTo>
                      <a:cubicBezTo>
                        <a:pt x="3730" y="0"/>
                        <a:pt x="2552" y="566"/>
                        <a:pt x="1813" y="1628"/>
                      </a:cubicBezTo>
                      <a:cubicBezTo>
                        <a:pt x="0" y="4207"/>
                        <a:pt x="1937" y="7595"/>
                        <a:pt x="4896" y="7595"/>
                      </a:cubicBezTo>
                      <a:cubicBezTo>
                        <a:pt x="5128" y="7595"/>
                        <a:pt x="5366" y="7574"/>
                        <a:pt x="5610" y="7530"/>
                      </a:cubicBezTo>
                      <a:cubicBezTo>
                        <a:pt x="8956" y="6966"/>
                        <a:pt x="9896" y="2605"/>
                        <a:pt x="7114" y="688"/>
                      </a:cubicBezTo>
                      <a:cubicBezTo>
                        <a:pt x="6446" y="224"/>
                        <a:pt x="5684" y="0"/>
                        <a:pt x="493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5"/>
                <p:cNvSpPr/>
                <p:nvPr/>
              </p:nvSpPr>
              <p:spPr>
                <a:xfrm>
                  <a:off x="5066531" y="2110239"/>
                  <a:ext cx="164131" cy="169605"/>
                </a:xfrm>
                <a:custGeom>
                  <a:rect b="b" l="l" r="r" t="t"/>
                  <a:pathLst>
                    <a:path extrusionOk="0" h="7343" w="7106">
                      <a:moveTo>
                        <a:pt x="4286" y="1"/>
                      </a:moveTo>
                      <a:lnTo>
                        <a:pt x="4286" y="1"/>
                      </a:lnTo>
                      <a:cubicBezTo>
                        <a:pt x="6707" y="2583"/>
                        <a:pt x="4610" y="6468"/>
                        <a:pt x="1566" y="6468"/>
                      </a:cubicBezTo>
                      <a:cubicBezTo>
                        <a:pt x="1064" y="6468"/>
                        <a:pt x="537" y="6362"/>
                        <a:pt x="0" y="6128"/>
                      </a:cubicBezTo>
                      <a:lnTo>
                        <a:pt x="0" y="6128"/>
                      </a:lnTo>
                      <a:cubicBezTo>
                        <a:pt x="188" y="6316"/>
                        <a:pt x="376" y="6504"/>
                        <a:pt x="602" y="6655"/>
                      </a:cubicBezTo>
                      <a:cubicBezTo>
                        <a:pt x="1269" y="7119"/>
                        <a:pt x="2032" y="7343"/>
                        <a:pt x="2786" y="7343"/>
                      </a:cubicBezTo>
                      <a:cubicBezTo>
                        <a:pt x="3986" y="7343"/>
                        <a:pt x="5164" y="6777"/>
                        <a:pt x="5903" y="5715"/>
                      </a:cubicBezTo>
                      <a:cubicBezTo>
                        <a:pt x="7106" y="3986"/>
                        <a:pt x="6692" y="1617"/>
                        <a:pt x="4963" y="414"/>
                      </a:cubicBezTo>
                      <a:cubicBezTo>
                        <a:pt x="4737" y="264"/>
                        <a:pt x="4512" y="113"/>
                        <a:pt x="4286" y="1"/>
                      </a:cubicBezTo>
                      <a:close/>
                    </a:path>
                  </a:pathLst>
                </a:custGeom>
                <a:solidFill>
                  <a:srgbClr val="000000">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5"/>
                <p:cNvSpPr/>
                <p:nvPr/>
              </p:nvSpPr>
              <p:spPr>
                <a:xfrm>
                  <a:off x="5077618" y="2445678"/>
                  <a:ext cx="228596" cy="175818"/>
                </a:xfrm>
                <a:custGeom>
                  <a:rect b="b" l="l" r="r" t="t"/>
                  <a:pathLst>
                    <a:path extrusionOk="0" h="7612" w="9897">
                      <a:moveTo>
                        <a:pt x="4937" y="0"/>
                      </a:moveTo>
                      <a:cubicBezTo>
                        <a:pt x="3735" y="0"/>
                        <a:pt x="2554" y="580"/>
                        <a:pt x="1814" y="1644"/>
                      </a:cubicBezTo>
                      <a:cubicBezTo>
                        <a:pt x="1" y="4224"/>
                        <a:pt x="1905" y="7611"/>
                        <a:pt x="4859" y="7611"/>
                      </a:cubicBezTo>
                      <a:cubicBezTo>
                        <a:pt x="5091" y="7611"/>
                        <a:pt x="5329" y="7590"/>
                        <a:pt x="5573" y="7546"/>
                      </a:cubicBezTo>
                      <a:cubicBezTo>
                        <a:pt x="8919" y="6982"/>
                        <a:pt x="9896" y="2622"/>
                        <a:pt x="7114" y="704"/>
                      </a:cubicBezTo>
                      <a:cubicBezTo>
                        <a:pt x="6449" y="227"/>
                        <a:pt x="5689" y="0"/>
                        <a:pt x="49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5"/>
                <p:cNvSpPr/>
                <p:nvPr/>
              </p:nvSpPr>
              <p:spPr>
                <a:xfrm>
                  <a:off x="5126449" y="2452376"/>
                  <a:ext cx="165009" cy="169559"/>
                </a:xfrm>
                <a:custGeom>
                  <a:rect b="b" l="l" r="r" t="t"/>
                  <a:pathLst>
                    <a:path extrusionOk="0" h="7341" w="7144">
                      <a:moveTo>
                        <a:pt x="4286" y="1"/>
                      </a:moveTo>
                      <a:lnTo>
                        <a:pt x="4286" y="1"/>
                      </a:lnTo>
                      <a:cubicBezTo>
                        <a:pt x="6685" y="2594"/>
                        <a:pt x="4584" y="6445"/>
                        <a:pt x="1526" y="6445"/>
                      </a:cubicBezTo>
                      <a:cubicBezTo>
                        <a:pt x="1037" y="6445"/>
                        <a:pt x="523" y="6346"/>
                        <a:pt x="0" y="6129"/>
                      </a:cubicBezTo>
                      <a:lnTo>
                        <a:pt x="0" y="6129"/>
                      </a:lnTo>
                      <a:cubicBezTo>
                        <a:pt x="761" y="6941"/>
                        <a:pt x="1785" y="7341"/>
                        <a:pt x="2804" y="7341"/>
                      </a:cubicBezTo>
                      <a:cubicBezTo>
                        <a:pt x="4000" y="7341"/>
                        <a:pt x="5189" y="6791"/>
                        <a:pt x="5940" y="5715"/>
                      </a:cubicBezTo>
                      <a:cubicBezTo>
                        <a:pt x="7143" y="3986"/>
                        <a:pt x="6730" y="1580"/>
                        <a:pt x="5000" y="377"/>
                      </a:cubicBezTo>
                      <a:cubicBezTo>
                        <a:pt x="4775" y="226"/>
                        <a:pt x="4549" y="113"/>
                        <a:pt x="4286" y="1"/>
                      </a:cubicBezTo>
                      <a:close/>
                    </a:path>
                  </a:pathLst>
                </a:custGeom>
                <a:solidFill>
                  <a:srgbClr val="000000">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5"/>
                <p:cNvSpPr/>
                <p:nvPr/>
              </p:nvSpPr>
              <p:spPr>
                <a:xfrm>
                  <a:off x="4251795" y="2319443"/>
                  <a:ext cx="205152" cy="173601"/>
                </a:xfrm>
                <a:custGeom>
                  <a:rect b="b" l="l" r="r" t="t"/>
                  <a:pathLst>
                    <a:path extrusionOk="0" h="7516" w="8882">
                      <a:moveTo>
                        <a:pt x="4882" y="0"/>
                      </a:moveTo>
                      <a:cubicBezTo>
                        <a:pt x="3815" y="0"/>
                        <a:pt x="2737" y="448"/>
                        <a:pt x="1964" y="1432"/>
                      </a:cubicBezTo>
                      <a:cubicBezTo>
                        <a:pt x="0" y="3932"/>
                        <a:pt x="1834" y="7516"/>
                        <a:pt x="4857" y="7516"/>
                      </a:cubicBezTo>
                      <a:cubicBezTo>
                        <a:pt x="5017" y="7516"/>
                        <a:pt x="5181" y="7506"/>
                        <a:pt x="5347" y="7485"/>
                      </a:cubicBezTo>
                      <a:cubicBezTo>
                        <a:pt x="7415" y="7259"/>
                        <a:pt x="8881" y="5380"/>
                        <a:pt x="8656" y="3350"/>
                      </a:cubicBezTo>
                      <a:cubicBezTo>
                        <a:pt x="8420" y="1255"/>
                        <a:pt x="6667" y="0"/>
                        <a:pt x="488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5"/>
                <p:cNvSpPr/>
                <p:nvPr/>
              </p:nvSpPr>
              <p:spPr>
                <a:xfrm>
                  <a:off x="4280460" y="2341064"/>
                  <a:ext cx="153899" cy="130824"/>
                </a:xfrm>
                <a:custGeom>
                  <a:rect b="b" l="l" r="r" t="t"/>
                  <a:pathLst>
                    <a:path extrusionOk="0" h="5664" w="6663">
                      <a:moveTo>
                        <a:pt x="3663" y="1"/>
                      </a:moveTo>
                      <a:cubicBezTo>
                        <a:pt x="2869" y="1"/>
                        <a:pt x="2062" y="333"/>
                        <a:pt x="1475" y="1060"/>
                      </a:cubicBezTo>
                      <a:cubicBezTo>
                        <a:pt x="0" y="2966"/>
                        <a:pt x="1381" y="5664"/>
                        <a:pt x="3676" y="5664"/>
                      </a:cubicBezTo>
                      <a:cubicBezTo>
                        <a:pt x="3780" y="5664"/>
                        <a:pt x="3886" y="5658"/>
                        <a:pt x="3994" y="5647"/>
                      </a:cubicBezTo>
                      <a:cubicBezTo>
                        <a:pt x="5572" y="5459"/>
                        <a:pt x="6663" y="4068"/>
                        <a:pt x="6475" y="2526"/>
                      </a:cubicBezTo>
                      <a:cubicBezTo>
                        <a:pt x="6310" y="945"/>
                        <a:pt x="5003" y="1"/>
                        <a:pt x="366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5"/>
                <p:cNvSpPr/>
                <p:nvPr/>
              </p:nvSpPr>
              <p:spPr>
                <a:xfrm>
                  <a:off x="4314508" y="2347300"/>
                  <a:ext cx="120684" cy="124496"/>
                </a:xfrm>
                <a:custGeom>
                  <a:rect b="b" l="l" r="r" t="t"/>
                  <a:pathLst>
                    <a:path extrusionOk="0" h="5390" w="5225">
                      <a:moveTo>
                        <a:pt x="3384" y="1"/>
                      </a:moveTo>
                      <a:cubicBezTo>
                        <a:pt x="4911" y="1973"/>
                        <a:pt x="3343" y="4563"/>
                        <a:pt x="1208" y="4563"/>
                      </a:cubicBezTo>
                      <a:cubicBezTo>
                        <a:pt x="819" y="4563"/>
                        <a:pt x="412" y="4478"/>
                        <a:pt x="1" y="4287"/>
                      </a:cubicBezTo>
                      <a:lnTo>
                        <a:pt x="1" y="4287"/>
                      </a:lnTo>
                      <a:cubicBezTo>
                        <a:pt x="588" y="5053"/>
                        <a:pt x="1393" y="5390"/>
                        <a:pt x="2186" y="5390"/>
                      </a:cubicBezTo>
                      <a:cubicBezTo>
                        <a:pt x="3727" y="5390"/>
                        <a:pt x="5224" y="4118"/>
                        <a:pt x="5001" y="2256"/>
                      </a:cubicBezTo>
                      <a:cubicBezTo>
                        <a:pt x="4888" y="1279"/>
                        <a:pt x="4286" y="414"/>
                        <a:pt x="3384"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5"/>
                <p:cNvSpPr/>
                <p:nvPr/>
              </p:nvSpPr>
              <p:spPr>
                <a:xfrm>
                  <a:off x="4583515" y="2261212"/>
                  <a:ext cx="205152" cy="173670"/>
                </a:xfrm>
                <a:custGeom>
                  <a:rect b="b" l="l" r="r" t="t"/>
                  <a:pathLst>
                    <a:path extrusionOk="0" h="7519" w="8882">
                      <a:moveTo>
                        <a:pt x="4906" y="1"/>
                      </a:moveTo>
                      <a:cubicBezTo>
                        <a:pt x="3838" y="1"/>
                        <a:pt x="2753" y="448"/>
                        <a:pt x="1964" y="1435"/>
                      </a:cubicBezTo>
                      <a:cubicBezTo>
                        <a:pt x="0" y="3934"/>
                        <a:pt x="1834" y="7518"/>
                        <a:pt x="4890" y="7518"/>
                      </a:cubicBezTo>
                      <a:cubicBezTo>
                        <a:pt x="5051" y="7518"/>
                        <a:pt x="5217" y="7508"/>
                        <a:pt x="5385" y="7487"/>
                      </a:cubicBezTo>
                      <a:cubicBezTo>
                        <a:pt x="7415" y="7224"/>
                        <a:pt x="8881" y="5382"/>
                        <a:pt x="8656" y="3314"/>
                      </a:cubicBezTo>
                      <a:cubicBezTo>
                        <a:pt x="8421" y="1246"/>
                        <a:pt x="6687" y="1"/>
                        <a:pt x="4906"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5"/>
                <p:cNvSpPr/>
                <p:nvPr/>
              </p:nvSpPr>
              <p:spPr>
                <a:xfrm>
                  <a:off x="4612203" y="2282024"/>
                  <a:ext cx="154753" cy="130824"/>
                </a:xfrm>
                <a:custGeom>
                  <a:rect b="b" l="l" r="r" t="t"/>
                  <a:pathLst>
                    <a:path extrusionOk="0" h="5664" w="6700">
                      <a:moveTo>
                        <a:pt x="3673" y="1"/>
                      </a:moveTo>
                      <a:cubicBezTo>
                        <a:pt x="2883" y="1"/>
                        <a:pt x="2085" y="332"/>
                        <a:pt x="1511" y="1060"/>
                      </a:cubicBezTo>
                      <a:cubicBezTo>
                        <a:pt x="1" y="2966"/>
                        <a:pt x="1380" y="5663"/>
                        <a:pt x="3708" y="5663"/>
                      </a:cubicBezTo>
                      <a:cubicBezTo>
                        <a:pt x="3813" y="5663"/>
                        <a:pt x="3921" y="5658"/>
                        <a:pt x="4030" y="5646"/>
                      </a:cubicBezTo>
                      <a:cubicBezTo>
                        <a:pt x="5571" y="5458"/>
                        <a:pt x="6699" y="4067"/>
                        <a:pt x="6511" y="2526"/>
                      </a:cubicBezTo>
                      <a:cubicBezTo>
                        <a:pt x="6322" y="945"/>
                        <a:pt x="5007" y="1"/>
                        <a:pt x="3673" y="1"/>
                      </a:cubicBez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4646228" y="2289115"/>
                  <a:ext cx="120985" cy="123895"/>
                </a:xfrm>
                <a:custGeom>
                  <a:rect b="b" l="l" r="r" t="t"/>
                  <a:pathLst>
                    <a:path extrusionOk="0" h="5364" w="5238">
                      <a:moveTo>
                        <a:pt x="3422" y="1"/>
                      </a:moveTo>
                      <a:cubicBezTo>
                        <a:pt x="4948" y="1973"/>
                        <a:pt x="3354" y="4564"/>
                        <a:pt x="1210" y="4564"/>
                      </a:cubicBezTo>
                      <a:cubicBezTo>
                        <a:pt x="820" y="4564"/>
                        <a:pt x="412" y="4478"/>
                        <a:pt x="1" y="4287"/>
                      </a:cubicBezTo>
                      <a:lnTo>
                        <a:pt x="1" y="4287"/>
                      </a:lnTo>
                      <a:cubicBezTo>
                        <a:pt x="596" y="5034"/>
                        <a:pt x="1396" y="5363"/>
                        <a:pt x="2184" y="5363"/>
                      </a:cubicBezTo>
                      <a:cubicBezTo>
                        <a:pt x="3735" y="5363"/>
                        <a:pt x="5238" y="4089"/>
                        <a:pt x="5038" y="2219"/>
                      </a:cubicBezTo>
                      <a:cubicBezTo>
                        <a:pt x="4926" y="1242"/>
                        <a:pt x="4286" y="377"/>
                        <a:pt x="3422"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9" name="Google Shape;99;p15"/>
            <p:cNvSpPr/>
            <p:nvPr/>
          </p:nvSpPr>
          <p:spPr>
            <a:xfrm>
              <a:off x="2477488" y="-242325"/>
              <a:ext cx="6114425" cy="1481825"/>
            </a:xfrm>
            <a:custGeom>
              <a:rect b="b" l="l" r="r" t="t"/>
              <a:pathLst>
                <a:path extrusionOk="0" h="59273" w="244577">
                  <a:moveTo>
                    <a:pt x="0" y="59273"/>
                  </a:moveTo>
                  <a:cubicBezTo>
                    <a:pt x="3618" y="52856"/>
                    <a:pt x="8416" y="23728"/>
                    <a:pt x="21707" y="20772"/>
                  </a:cubicBezTo>
                  <a:cubicBezTo>
                    <a:pt x="34998" y="17816"/>
                    <a:pt x="62996" y="41692"/>
                    <a:pt x="79748" y="41535"/>
                  </a:cubicBezTo>
                  <a:cubicBezTo>
                    <a:pt x="96500" y="41378"/>
                    <a:pt x="103027" y="20458"/>
                    <a:pt x="122217" y="19829"/>
                  </a:cubicBezTo>
                  <a:cubicBezTo>
                    <a:pt x="141407" y="19200"/>
                    <a:pt x="174494" y="41065"/>
                    <a:pt x="194887" y="37760"/>
                  </a:cubicBezTo>
                  <a:cubicBezTo>
                    <a:pt x="215280" y="34455"/>
                    <a:pt x="236295" y="6293"/>
                    <a:pt x="244577" y="0"/>
                  </a:cubicBezTo>
                </a:path>
              </a:pathLst>
            </a:custGeom>
            <a:noFill/>
            <a:ln cap="flat" cmpd="sng" w="28575">
              <a:solidFill>
                <a:srgbClr val="434343"/>
              </a:solidFill>
              <a:prstDash val="solid"/>
              <a:round/>
              <a:headEnd len="med" w="med" type="none"/>
              <a:tailEnd len="med" w="med" type="none"/>
            </a:ln>
          </p:spPr>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24"/>
          <p:cNvSpPr/>
          <p:nvPr/>
        </p:nvSpPr>
        <p:spPr>
          <a:xfrm>
            <a:off x="378800" y="274325"/>
            <a:ext cx="67389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Tuning: Num_agents</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396" name="Google Shape;396;p24"/>
          <p:cNvPicPr preferRelativeResize="0"/>
          <p:nvPr/>
        </p:nvPicPr>
        <p:blipFill>
          <a:blip r:embed="rId3">
            <a:alphaModFix/>
          </a:blip>
          <a:stretch>
            <a:fillRect/>
          </a:stretch>
        </p:blipFill>
        <p:spPr>
          <a:xfrm>
            <a:off x="322625" y="1316900"/>
            <a:ext cx="4375925" cy="3281951"/>
          </a:xfrm>
          <a:prstGeom prst="rect">
            <a:avLst/>
          </a:prstGeom>
          <a:noFill/>
          <a:ln>
            <a:noFill/>
          </a:ln>
        </p:spPr>
      </p:pic>
      <p:sp>
        <p:nvSpPr>
          <p:cNvPr id="397" name="Google Shape;397;p24"/>
          <p:cNvSpPr txBox="1"/>
          <p:nvPr/>
        </p:nvSpPr>
        <p:spPr>
          <a:xfrm>
            <a:off x="4698550" y="2385300"/>
            <a:ext cx="4487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Num_agents: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With less agents, there is less computational overhead</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Less redundant exploration and the agent can explore state space at a slower rate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Better sample efficiency since CartPole </a:t>
            </a:r>
            <a:r>
              <a:rPr lang="en" sz="1000">
                <a:solidFill>
                  <a:schemeClr val="dk1"/>
                </a:solidFill>
                <a:latin typeface="Roboto"/>
                <a:ea typeface="Roboto"/>
                <a:cs typeface="Roboto"/>
                <a:sym typeface="Roboto"/>
              </a:rPr>
              <a:t>environment</a:t>
            </a:r>
            <a:r>
              <a:rPr lang="en" sz="1000">
                <a:solidFill>
                  <a:schemeClr val="dk1"/>
                </a:solidFill>
                <a:latin typeface="Roboto"/>
                <a:ea typeface="Roboto"/>
                <a:cs typeface="Roboto"/>
                <a:sym typeface="Roboto"/>
              </a:rPr>
              <a:t> is </a:t>
            </a:r>
            <a:r>
              <a:rPr lang="en" sz="1000">
                <a:solidFill>
                  <a:schemeClr val="dk1"/>
                </a:solidFill>
                <a:latin typeface="Roboto"/>
                <a:ea typeface="Roboto"/>
                <a:cs typeface="Roboto"/>
                <a:sym typeface="Roboto"/>
              </a:rPr>
              <a:t>relatively</a:t>
            </a:r>
            <a:r>
              <a:rPr lang="en" sz="1000">
                <a:solidFill>
                  <a:schemeClr val="dk1"/>
                </a:solidFill>
                <a:latin typeface="Roboto"/>
                <a:ea typeface="Roboto"/>
                <a:cs typeface="Roboto"/>
                <a:sym typeface="Roboto"/>
              </a:rPr>
              <a:t> stable and simple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With</a:t>
            </a:r>
            <a:r>
              <a:rPr lang="en" sz="1000">
                <a:solidFill>
                  <a:schemeClr val="dk1"/>
                </a:solidFill>
                <a:latin typeface="Roboto"/>
                <a:ea typeface="Roboto"/>
                <a:cs typeface="Roboto"/>
                <a:sym typeface="Roboto"/>
              </a:rPr>
              <a:t> less agents, each agent </a:t>
            </a:r>
            <a:r>
              <a:rPr lang="en" sz="1000">
                <a:solidFill>
                  <a:schemeClr val="dk1"/>
                </a:solidFill>
                <a:latin typeface="Roboto"/>
                <a:ea typeface="Roboto"/>
                <a:cs typeface="Roboto"/>
                <a:sym typeface="Roboto"/>
              </a:rPr>
              <a:t>receives</a:t>
            </a:r>
            <a:r>
              <a:rPr lang="en" sz="1000">
                <a:solidFill>
                  <a:schemeClr val="dk1"/>
                </a:solidFill>
                <a:latin typeface="Roboto"/>
                <a:ea typeface="Roboto"/>
                <a:cs typeface="Roboto"/>
                <a:sym typeface="Roboto"/>
              </a:rPr>
              <a:t> a larger share of total experiences → more </a:t>
            </a:r>
            <a:r>
              <a:rPr lang="en" sz="1000">
                <a:solidFill>
                  <a:schemeClr val="dk1"/>
                </a:solidFill>
                <a:latin typeface="Roboto"/>
                <a:ea typeface="Roboto"/>
                <a:cs typeface="Roboto"/>
                <a:sym typeface="Roboto"/>
              </a:rPr>
              <a:t>effective</a:t>
            </a:r>
            <a:r>
              <a:rPr lang="en" sz="1000">
                <a:solidFill>
                  <a:schemeClr val="dk1"/>
                </a:solidFill>
                <a:latin typeface="Roboto"/>
                <a:ea typeface="Roboto"/>
                <a:cs typeface="Roboto"/>
                <a:sym typeface="Roboto"/>
              </a:rPr>
              <a:t> learning </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25"/>
          <p:cNvSpPr txBox="1"/>
          <p:nvPr>
            <p:ph type="title"/>
          </p:nvPr>
        </p:nvSpPr>
        <p:spPr>
          <a:xfrm>
            <a:off x="457200" y="2231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Data Comparisons</a:t>
            </a:r>
            <a:endParaRPr/>
          </a:p>
        </p:txBody>
      </p:sp>
      <p:grpSp>
        <p:nvGrpSpPr>
          <p:cNvPr id="403" name="Google Shape;403;p25"/>
          <p:cNvGrpSpPr/>
          <p:nvPr/>
        </p:nvGrpSpPr>
        <p:grpSpPr>
          <a:xfrm>
            <a:off x="4863950" y="904569"/>
            <a:ext cx="4042200" cy="1954814"/>
            <a:chOff x="275013" y="1503807"/>
            <a:chExt cx="3230400" cy="1709053"/>
          </a:xfrm>
        </p:grpSpPr>
        <p:sp>
          <p:nvSpPr>
            <p:cNvPr id="404" name="Google Shape;404;p25"/>
            <p:cNvSpPr txBox="1"/>
            <p:nvPr/>
          </p:nvSpPr>
          <p:spPr>
            <a:xfrm>
              <a:off x="275013" y="1965760"/>
              <a:ext cx="3230400" cy="12471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rPr>
                <a:t>Epochs = 2, Batch = 128, Learning rate = 0.0001, Update_every = 2, agents = 4</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Environment solved in 440 episodes!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Total duration: 135.51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training: 0.26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updating: 0.02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synchronizing: 0.02 seconds</a:t>
              </a:r>
              <a:endParaRPr sz="1200">
                <a:solidFill>
                  <a:schemeClr val="dk1"/>
                </a:solidFill>
                <a:latin typeface="Roboto"/>
                <a:ea typeface="Roboto"/>
                <a:cs typeface="Roboto"/>
                <a:sym typeface="Roboto"/>
              </a:endParaRPr>
            </a:p>
          </p:txBody>
        </p:sp>
        <p:grpSp>
          <p:nvGrpSpPr>
            <p:cNvPr id="405" name="Google Shape;405;p25"/>
            <p:cNvGrpSpPr/>
            <p:nvPr/>
          </p:nvGrpSpPr>
          <p:grpSpPr>
            <a:xfrm>
              <a:off x="543041" y="1503807"/>
              <a:ext cx="2439300" cy="351000"/>
              <a:chOff x="543755" y="1503807"/>
              <a:chExt cx="2439300" cy="351000"/>
            </a:xfrm>
          </p:grpSpPr>
          <p:sp>
            <p:nvSpPr>
              <p:cNvPr id="406" name="Google Shape;406;p25"/>
              <p:cNvSpPr/>
              <p:nvPr/>
            </p:nvSpPr>
            <p:spPr>
              <a:xfrm>
                <a:off x="543755" y="1503807"/>
                <a:ext cx="2439300" cy="3510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Fira Sans Extra Condensed"/>
                    <a:ea typeface="Fira Sans Extra Condensed"/>
                    <a:cs typeface="Fira Sans Extra Condensed"/>
                    <a:sym typeface="Fira Sans Extra Condensed"/>
                  </a:rPr>
                  <a:t>Fine Tuned Params</a:t>
                </a:r>
                <a:endParaRPr sz="2000">
                  <a:solidFill>
                    <a:schemeClr val="lt1"/>
                  </a:solidFill>
                  <a:latin typeface="Fira Sans Extra Condensed"/>
                  <a:ea typeface="Fira Sans Extra Condensed"/>
                  <a:cs typeface="Fira Sans Extra Condensed"/>
                  <a:sym typeface="Fira Sans Extra Condensed"/>
                </a:endParaRPr>
              </a:p>
            </p:txBody>
          </p:sp>
          <p:sp>
            <p:nvSpPr>
              <p:cNvPr id="407" name="Google Shape;407;p25"/>
              <p:cNvSpPr/>
              <p:nvPr/>
            </p:nvSpPr>
            <p:spPr>
              <a:xfrm rot="-8100000">
                <a:off x="2332634" y="1606647"/>
                <a:ext cx="196010" cy="19601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 name="Google Shape;408;p25"/>
          <p:cNvGrpSpPr/>
          <p:nvPr/>
        </p:nvGrpSpPr>
        <p:grpSpPr>
          <a:xfrm>
            <a:off x="1346165" y="3139375"/>
            <a:ext cx="6748952" cy="2004137"/>
            <a:chOff x="457189" y="1540331"/>
            <a:chExt cx="3230400" cy="1752174"/>
          </a:xfrm>
        </p:grpSpPr>
        <p:sp>
          <p:nvSpPr>
            <p:cNvPr id="409" name="Google Shape;409;p25"/>
            <p:cNvSpPr txBox="1"/>
            <p:nvPr/>
          </p:nvSpPr>
          <p:spPr>
            <a:xfrm>
              <a:off x="457189" y="1879205"/>
              <a:ext cx="3230400" cy="14133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Epochs = 2, Batch = 128, Learning rate = 0.0001, Update_every = 2, agents = 1</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Environment solved in 410 episodes!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Total duration: 100.59 seconds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Average time for training: 0.21 seconds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Average time for updating: 0.01 seconds</a:t>
              </a:r>
              <a:endParaRPr sz="1200">
                <a:solidFill>
                  <a:schemeClr val="dk1"/>
                </a:solidFill>
                <a:highlight>
                  <a:schemeClr val="lt1"/>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chemeClr val="lt1"/>
                  </a:highlight>
                </a:rPr>
                <a:t>Average time for synchronizing: 0.01 seconds</a:t>
              </a:r>
              <a:endParaRPr sz="1200">
                <a:solidFill>
                  <a:schemeClr val="dk1"/>
                </a:solidFill>
                <a:highlight>
                  <a:srgbClr val="FFFFFF"/>
                </a:highlight>
              </a:endParaRPr>
            </a:p>
          </p:txBody>
        </p:sp>
        <p:sp>
          <p:nvSpPr>
            <p:cNvPr id="410" name="Google Shape;410;p25"/>
            <p:cNvSpPr/>
            <p:nvPr/>
          </p:nvSpPr>
          <p:spPr>
            <a:xfrm>
              <a:off x="1359891" y="1540331"/>
              <a:ext cx="1425000" cy="3510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Fira Sans Extra Condensed"/>
                  <a:ea typeface="Fira Sans Extra Condensed"/>
                  <a:cs typeface="Fira Sans Extra Condensed"/>
                  <a:sym typeface="Fira Sans Extra Condensed"/>
                </a:rPr>
                <a:t>Fine Tuned Params and VMs</a:t>
              </a:r>
              <a:endParaRPr sz="2000">
                <a:solidFill>
                  <a:schemeClr val="lt1"/>
                </a:solidFill>
                <a:latin typeface="Fira Sans Extra Condensed"/>
                <a:ea typeface="Fira Sans Extra Condensed"/>
                <a:cs typeface="Fira Sans Extra Condensed"/>
                <a:sym typeface="Fira Sans Extra Condensed"/>
              </a:endParaRPr>
            </a:p>
          </p:txBody>
        </p:sp>
      </p:grpSp>
      <p:grpSp>
        <p:nvGrpSpPr>
          <p:cNvPr id="411" name="Google Shape;411;p25"/>
          <p:cNvGrpSpPr/>
          <p:nvPr/>
        </p:nvGrpSpPr>
        <p:grpSpPr>
          <a:xfrm>
            <a:off x="374400" y="873425"/>
            <a:ext cx="3918798" cy="1865724"/>
            <a:chOff x="457190" y="1503818"/>
            <a:chExt cx="3230400" cy="1466533"/>
          </a:xfrm>
        </p:grpSpPr>
        <p:sp>
          <p:nvSpPr>
            <p:cNvPr id="412" name="Google Shape;412;p25"/>
            <p:cNvSpPr txBox="1"/>
            <p:nvPr/>
          </p:nvSpPr>
          <p:spPr>
            <a:xfrm>
              <a:off x="457190" y="1910752"/>
              <a:ext cx="3230400" cy="1059600"/>
            </a:xfrm>
            <a:prstGeom prst="rect">
              <a:avLst/>
            </a:prstGeom>
            <a:noFill/>
            <a:ln>
              <a:noFill/>
            </a:ln>
          </p:spPr>
          <p:txBody>
            <a:bodyPr anchorCtr="0" anchor="ctr"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Epochs = 10, Batch = 64, Learning rate = 5e-4, Update_every = 4, agents = 4</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Environment solved in 110 episodes!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Total duration: 384.22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training: 3.40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updating: 0.02 seconds</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Average time for synchronizing: 0.02 seconds</a:t>
              </a:r>
              <a:endParaRPr sz="1200">
                <a:solidFill>
                  <a:schemeClr val="dk1"/>
                </a:solidFill>
                <a:highlight>
                  <a:srgbClr val="FFFFFF"/>
                </a:highlight>
              </a:endParaRPr>
            </a:p>
          </p:txBody>
        </p:sp>
        <p:sp>
          <p:nvSpPr>
            <p:cNvPr id="413" name="Google Shape;413;p25"/>
            <p:cNvSpPr/>
            <p:nvPr/>
          </p:nvSpPr>
          <p:spPr>
            <a:xfrm>
              <a:off x="543045" y="1503818"/>
              <a:ext cx="2751300" cy="277200"/>
            </a:xfrm>
            <a:prstGeom prst="roundRect">
              <a:avLst>
                <a:gd fmla="val 16667" name="adj"/>
              </a:avLst>
            </a:prstGeom>
            <a:solidFill>
              <a:schemeClr val="accent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Fira Sans Extra Condensed"/>
                  <a:ea typeface="Fira Sans Extra Condensed"/>
                  <a:cs typeface="Fira Sans Extra Condensed"/>
                  <a:sym typeface="Fira Sans Extra Condensed"/>
                </a:rPr>
                <a:t>Default Params</a:t>
              </a:r>
              <a:endParaRPr sz="1200" u="sng">
                <a:solidFill>
                  <a:schemeClr val="dk1"/>
                </a:solidFill>
                <a:highlight>
                  <a:srgbClr val="FFFF00"/>
                </a:highlight>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26"/>
          <p:cNvSpPr txBox="1"/>
          <p:nvPr>
            <p:ph type="title"/>
          </p:nvPr>
        </p:nvSpPr>
        <p:spPr>
          <a:xfrm>
            <a:off x="377925" y="17362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CartPole Data Analysis:</a:t>
            </a:r>
            <a:endParaRPr/>
          </a:p>
        </p:txBody>
      </p:sp>
      <p:pic>
        <p:nvPicPr>
          <p:cNvPr id="419" name="Google Shape;419;p26"/>
          <p:cNvPicPr preferRelativeResize="0"/>
          <p:nvPr/>
        </p:nvPicPr>
        <p:blipFill>
          <a:blip r:embed="rId3">
            <a:alphaModFix/>
          </a:blip>
          <a:stretch>
            <a:fillRect/>
          </a:stretch>
        </p:blipFill>
        <p:spPr>
          <a:xfrm>
            <a:off x="517325" y="1220100"/>
            <a:ext cx="4793474" cy="3408875"/>
          </a:xfrm>
          <a:prstGeom prst="rect">
            <a:avLst/>
          </a:prstGeom>
          <a:noFill/>
          <a:ln>
            <a:noFill/>
          </a:ln>
        </p:spPr>
      </p:pic>
      <p:grpSp>
        <p:nvGrpSpPr>
          <p:cNvPr id="420" name="Google Shape;420;p26"/>
          <p:cNvGrpSpPr/>
          <p:nvPr/>
        </p:nvGrpSpPr>
        <p:grpSpPr>
          <a:xfrm>
            <a:off x="5508975" y="1940123"/>
            <a:ext cx="3466542" cy="1918778"/>
            <a:chOff x="457193" y="1503810"/>
            <a:chExt cx="3230400" cy="1056596"/>
          </a:xfrm>
        </p:grpSpPr>
        <p:sp>
          <p:nvSpPr>
            <p:cNvPr id="421" name="Google Shape;421;p26"/>
            <p:cNvSpPr txBox="1"/>
            <p:nvPr/>
          </p:nvSpPr>
          <p:spPr>
            <a:xfrm>
              <a:off x="457193" y="1752806"/>
              <a:ext cx="3230400" cy="807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0"/>
                </a:spcAft>
                <a:buNone/>
              </a:pPr>
              <a:r>
                <a:t/>
              </a:r>
              <a:endParaRPr sz="1200">
                <a:solidFill>
                  <a:schemeClr val="dk1"/>
                </a:solidFill>
                <a:highlight>
                  <a:srgbClr val="FFFFFF"/>
                </a:highlight>
              </a:endParaRPr>
            </a:p>
            <a:p>
              <a:pPr indent="-298450" lvl="0" marL="457200" rtl="0" algn="l">
                <a:lnSpc>
                  <a:spcPct val="115000"/>
                </a:lnSpc>
                <a:spcBef>
                  <a:spcPts val="1200"/>
                </a:spcBef>
                <a:spcAft>
                  <a:spcPts val="0"/>
                </a:spcAft>
                <a:buClr>
                  <a:schemeClr val="dk1"/>
                </a:buClr>
                <a:buSzPts val="1100"/>
                <a:buChar char="●"/>
              </a:pPr>
              <a:r>
                <a:rPr lang="en" sz="1200">
                  <a:solidFill>
                    <a:schemeClr val="dk1"/>
                  </a:solidFill>
                  <a:highlight>
                    <a:srgbClr val="FFFFFF"/>
                  </a:highlight>
                </a:rPr>
                <a:t>Optimal performance with 2 VM’s and 1 agent and fine tuned parameters – fine tuning reduced training time </a:t>
              </a:r>
              <a:endParaRPr sz="12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highlight>
                    <a:srgbClr val="FFFFFF"/>
                  </a:highlight>
                </a:rPr>
                <a:t>3.81x speed increase compared to default settings</a:t>
              </a:r>
              <a:endParaRPr sz="1200">
                <a:solidFill>
                  <a:schemeClr val="dk1"/>
                </a:solidFill>
                <a:highlight>
                  <a:srgbClr val="FFFFFF"/>
                </a:highlight>
              </a:endParaRPr>
            </a:p>
            <a:p>
              <a:pPr indent="-298450" lvl="0" marL="457200" rtl="0" algn="l">
                <a:lnSpc>
                  <a:spcPct val="115000"/>
                </a:lnSpc>
                <a:spcBef>
                  <a:spcPts val="0"/>
                </a:spcBef>
                <a:spcAft>
                  <a:spcPts val="0"/>
                </a:spcAft>
                <a:buClr>
                  <a:schemeClr val="dk1"/>
                </a:buClr>
                <a:buSzPts val="1100"/>
                <a:buChar char="●"/>
              </a:pPr>
              <a:r>
                <a:rPr lang="en" sz="1200">
                  <a:solidFill>
                    <a:schemeClr val="dk1"/>
                  </a:solidFill>
                  <a:highlight>
                    <a:srgbClr val="FFFFFF"/>
                  </a:highlight>
                </a:rPr>
                <a:t>CartPole's simplicity allowed efficient training with minimal resources</a:t>
              </a:r>
              <a:endParaRPr sz="1200">
                <a:solidFill>
                  <a:schemeClr val="dk1"/>
                </a:solidFill>
                <a:highlight>
                  <a:srgbClr val="FFFFFF"/>
                </a:highlight>
              </a:endParaRPr>
            </a:p>
          </p:txBody>
        </p:sp>
        <p:sp>
          <p:nvSpPr>
            <p:cNvPr id="422" name="Google Shape;422;p26"/>
            <p:cNvSpPr/>
            <p:nvPr/>
          </p:nvSpPr>
          <p:spPr>
            <a:xfrm>
              <a:off x="543042" y="1503810"/>
              <a:ext cx="2749800" cy="2490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lt1"/>
                  </a:solidFill>
                  <a:latin typeface="Fira Sans Extra Condensed"/>
                  <a:ea typeface="Fira Sans Extra Condensed"/>
                  <a:cs typeface="Fira Sans Extra Condensed"/>
                  <a:sym typeface="Fira Sans Extra Condensed"/>
                </a:rPr>
                <a:t>CartPole </a:t>
              </a:r>
              <a:r>
                <a:rPr lang="en" sz="2000">
                  <a:solidFill>
                    <a:schemeClr val="lt1"/>
                  </a:solidFill>
                  <a:latin typeface="Fira Sans Extra Condensed"/>
                  <a:ea typeface="Fira Sans Extra Condensed"/>
                  <a:cs typeface="Fira Sans Extra Condensed"/>
                  <a:sym typeface="Fira Sans Extra Condensed"/>
                </a:rPr>
                <a:t>Conclusion:</a:t>
              </a:r>
              <a:endParaRPr sz="2000">
                <a:solidFill>
                  <a:schemeClr val="lt1"/>
                </a:solidFill>
                <a:latin typeface="Fira Sans Extra Condensed"/>
                <a:ea typeface="Fira Sans Extra Condensed"/>
                <a:cs typeface="Fira Sans Extra Condensed"/>
                <a:sym typeface="Fira Sans Extra Condensed"/>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27"/>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of CartPole:</a:t>
            </a:r>
            <a:endParaRPr/>
          </a:p>
        </p:txBody>
      </p:sp>
      <p:pic>
        <p:nvPicPr>
          <p:cNvPr id="428" name="Google Shape;428;p27" title="finalCartPole - Made with Clipchamp_1714351899676.mp4">
            <a:hlinkClick r:id="rId3"/>
          </p:cNvPr>
          <p:cNvPicPr preferRelativeResize="0"/>
          <p:nvPr/>
        </p:nvPicPr>
        <p:blipFill>
          <a:blip r:embed="rId4">
            <a:alphaModFix/>
          </a:blip>
          <a:stretch>
            <a:fillRect/>
          </a:stretch>
        </p:blipFill>
        <p:spPr>
          <a:xfrm>
            <a:off x="1786513" y="965275"/>
            <a:ext cx="5570966" cy="4178225"/>
          </a:xfrm>
          <a:prstGeom prst="rect">
            <a:avLst/>
          </a:prstGeom>
          <a:noFill/>
          <a:ln>
            <a:noFill/>
          </a:ln>
        </p:spPr>
      </p:pic>
      <p:sp>
        <p:nvSpPr>
          <p:cNvPr id="429" name="Google Shape;429;p27"/>
          <p:cNvSpPr txBox="1"/>
          <p:nvPr/>
        </p:nvSpPr>
        <p:spPr>
          <a:xfrm>
            <a:off x="7274900" y="4836900"/>
            <a:ext cx="23475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 video is running on 2x speed</a:t>
            </a:r>
            <a:endParaRPr sz="10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8"/>
                                        </p:tgtEl>
                                        <p:attrNameLst>
                                          <p:attrName>style.visibility</p:attrName>
                                        </p:attrNameLst>
                                      </p:cBhvr>
                                      <p:to>
                                        <p:strVal val="visible"/>
                                      </p:to>
                                    </p:set>
                                    <p:animEffect filter="fade" transition="in">
                                      <p:cBhvr>
                                        <p:cTn dur="1000"/>
                                        <p:tgtEl>
                                          <p:spTgt spid="4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grpSp>
        <p:nvGrpSpPr>
          <p:cNvPr id="434" name="Google Shape;434;p28"/>
          <p:cNvGrpSpPr/>
          <p:nvPr/>
        </p:nvGrpSpPr>
        <p:grpSpPr>
          <a:xfrm>
            <a:off x="-91193" y="902061"/>
            <a:ext cx="4259938" cy="3467056"/>
            <a:chOff x="289790" y="1206851"/>
            <a:chExt cx="4390783" cy="3534566"/>
          </a:xfrm>
        </p:grpSpPr>
        <p:sp>
          <p:nvSpPr>
            <p:cNvPr id="435" name="Google Shape;435;p28"/>
            <p:cNvSpPr/>
            <p:nvPr/>
          </p:nvSpPr>
          <p:spPr>
            <a:xfrm>
              <a:off x="3745886" y="1577436"/>
              <a:ext cx="934687" cy="2870628"/>
            </a:xfrm>
            <a:custGeom>
              <a:rect b="b" l="l" r="r" t="t"/>
              <a:pathLst>
                <a:path extrusionOk="0" h="121611" w="39597">
                  <a:moveTo>
                    <a:pt x="0" y="0"/>
                  </a:moveTo>
                  <a:lnTo>
                    <a:pt x="0" y="0"/>
                  </a:lnTo>
                  <a:cubicBezTo>
                    <a:pt x="1" y="1"/>
                    <a:pt x="29020" y="23454"/>
                    <a:pt x="29874" y="59748"/>
                  </a:cubicBezTo>
                  <a:cubicBezTo>
                    <a:pt x="30727" y="96004"/>
                    <a:pt x="8090" y="121610"/>
                    <a:pt x="8090" y="121610"/>
                  </a:cubicBezTo>
                  <a:cubicBezTo>
                    <a:pt x="8090" y="121610"/>
                    <a:pt x="39597" y="92553"/>
                    <a:pt x="37556" y="59302"/>
                  </a:cubicBezTo>
                  <a:cubicBezTo>
                    <a:pt x="34995" y="17925"/>
                    <a:pt x="1" y="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28"/>
            <p:cNvGrpSpPr/>
            <p:nvPr/>
          </p:nvGrpSpPr>
          <p:grpSpPr>
            <a:xfrm>
              <a:off x="289790" y="1206851"/>
              <a:ext cx="4035562" cy="3534566"/>
              <a:chOff x="309693" y="1296216"/>
              <a:chExt cx="3910428" cy="3424967"/>
            </a:xfrm>
          </p:grpSpPr>
          <p:sp>
            <p:nvSpPr>
              <p:cNvPr id="437" name="Google Shape;437;p28"/>
              <p:cNvSpPr/>
              <p:nvPr/>
            </p:nvSpPr>
            <p:spPr>
              <a:xfrm>
                <a:off x="309693" y="1389526"/>
                <a:ext cx="3910428" cy="3331586"/>
              </a:xfrm>
              <a:custGeom>
                <a:rect b="b" l="l" r="r" t="t"/>
                <a:pathLst>
                  <a:path extrusionOk="0" h="141139" w="165661">
                    <a:moveTo>
                      <a:pt x="80380" y="1"/>
                    </a:moveTo>
                    <a:cubicBezTo>
                      <a:pt x="72298" y="1"/>
                      <a:pt x="64226" y="1184"/>
                      <a:pt x="56556" y="3776"/>
                    </a:cubicBezTo>
                    <a:cubicBezTo>
                      <a:pt x="16848" y="17210"/>
                      <a:pt x="8758" y="51128"/>
                      <a:pt x="8758" y="51128"/>
                    </a:cubicBezTo>
                    <a:cubicBezTo>
                      <a:pt x="8758" y="51128"/>
                      <a:pt x="0" y="86197"/>
                      <a:pt x="18407" y="113362"/>
                    </a:cubicBezTo>
                    <a:cubicBezTo>
                      <a:pt x="29530" y="129778"/>
                      <a:pt x="59477" y="141139"/>
                      <a:pt x="87954" y="141139"/>
                    </a:cubicBezTo>
                    <a:cubicBezTo>
                      <a:pt x="106601" y="141139"/>
                      <a:pt x="124618" y="136268"/>
                      <a:pt x="136307" y="124755"/>
                    </a:cubicBezTo>
                    <a:cubicBezTo>
                      <a:pt x="165661" y="95809"/>
                      <a:pt x="163991" y="60480"/>
                      <a:pt x="149444" y="34911"/>
                    </a:cubicBezTo>
                    <a:cubicBezTo>
                      <a:pt x="138168" y="15056"/>
                      <a:pt x="109212" y="1"/>
                      <a:pt x="803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8"/>
              <p:cNvSpPr/>
              <p:nvPr/>
            </p:nvSpPr>
            <p:spPr>
              <a:xfrm>
                <a:off x="467374" y="2839039"/>
                <a:ext cx="3666022" cy="1882074"/>
              </a:xfrm>
              <a:custGeom>
                <a:rect b="b" l="l" r="r" t="t"/>
                <a:pathLst>
                  <a:path extrusionOk="0" h="79732" w="155307">
                    <a:moveTo>
                      <a:pt x="152115" y="1"/>
                    </a:moveTo>
                    <a:lnTo>
                      <a:pt x="152115" y="1"/>
                    </a:lnTo>
                    <a:cubicBezTo>
                      <a:pt x="141570" y="4805"/>
                      <a:pt x="126969" y="7478"/>
                      <a:pt x="105641" y="7478"/>
                    </a:cubicBezTo>
                    <a:cubicBezTo>
                      <a:pt x="93194" y="7478"/>
                      <a:pt x="78457" y="6568"/>
                      <a:pt x="60898" y="4640"/>
                    </a:cubicBezTo>
                    <a:cubicBezTo>
                      <a:pt x="53887" y="3863"/>
                      <a:pt x="47277" y="3502"/>
                      <a:pt x="41047" y="3502"/>
                    </a:cubicBezTo>
                    <a:cubicBezTo>
                      <a:pt x="24954" y="3502"/>
                      <a:pt x="11397" y="5908"/>
                      <a:pt x="0" y="9761"/>
                    </a:cubicBezTo>
                    <a:cubicBezTo>
                      <a:pt x="0" y="22044"/>
                      <a:pt x="2338" y="38039"/>
                      <a:pt x="11727" y="51955"/>
                    </a:cubicBezTo>
                    <a:cubicBezTo>
                      <a:pt x="22873" y="68371"/>
                      <a:pt x="52815" y="79732"/>
                      <a:pt x="81285" y="79732"/>
                    </a:cubicBezTo>
                    <a:cubicBezTo>
                      <a:pt x="99927" y="79732"/>
                      <a:pt x="117938" y="74861"/>
                      <a:pt x="129627" y="63348"/>
                    </a:cubicBezTo>
                    <a:cubicBezTo>
                      <a:pt x="149778" y="43494"/>
                      <a:pt x="155307" y="20634"/>
                      <a:pt x="15211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8"/>
              <p:cNvSpPr/>
              <p:nvPr/>
            </p:nvSpPr>
            <p:spPr>
              <a:xfrm>
                <a:off x="629423" y="3472384"/>
                <a:ext cx="1179990" cy="889153"/>
              </a:xfrm>
              <a:custGeom>
                <a:rect b="b" l="l" r="r" t="t"/>
                <a:pathLst>
                  <a:path extrusionOk="0" h="37668" w="49989">
                    <a:moveTo>
                      <a:pt x="37259" y="1"/>
                    </a:moveTo>
                    <a:lnTo>
                      <a:pt x="15141" y="9167"/>
                    </a:lnTo>
                    <a:lnTo>
                      <a:pt x="0" y="16552"/>
                    </a:lnTo>
                    <a:cubicBezTo>
                      <a:pt x="1411" y="19521"/>
                      <a:pt x="3006" y="22378"/>
                      <a:pt x="4862" y="25124"/>
                    </a:cubicBezTo>
                    <a:cubicBezTo>
                      <a:pt x="8016" y="29763"/>
                      <a:pt x="12655" y="33993"/>
                      <a:pt x="18333" y="37667"/>
                    </a:cubicBezTo>
                    <a:cubicBezTo>
                      <a:pt x="32917" y="30728"/>
                      <a:pt x="49988" y="25607"/>
                      <a:pt x="49988" y="25607"/>
                    </a:cubicBezTo>
                    <a:lnTo>
                      <a:pt x="37259" y="1"/>
                    </a:ln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8"/>
              <p:cNvSpPr/>
              <p:nvPr/>
            </p:nvSpPr>
            <p:spPr>
              <a:xfrm>
                <a:off x="1055162" y="3759563"/>
                <a:ext cx="2879385" cy="961620"/>
              </a:xfrm>
              <a:custGeom>
                <a:rect b="b" l="l" r="r" t="t"/>
                <a:pathLst>
                  <a:path extrusionOk="0" h="40738" w="121982">
                    <a:moveTo>
                      <a:pt x="120689" y="1"/>
                    </a:moveTo>
                    <a:cubicBezTo>
                      <a:pt x="105472" y="1"/>
                      <a:pt x="88532" y="2555"/>
                      <a:pt x="69768" y="8653"/>
                    </a:cubicBezTo>
                    <a:cubicBezTo>
                      <a:pt x="41452" y="17820"/>
                      <a:pt x="18667" y="23163"/>
                      <a:pt x="0" y="25316"/>
                    </a:cubicBezTo>
                    <a:cubicBezTo>
                      <a:pt x="14450" y="34800"/>
                      <a:pt x="35798" y="40737"/>
                      <a:pt x="56380" y="40737"/>
                    </a:cubicBezTo>
                    <a:cubicBezTo>
                      <a:pt x="75020" y="40737"/>
                      <a:pt x="93033" y="35867"/>
                      <a:pt x="104726" y="24351"/>
                    </a:cubicBezTo>
                    <a:cubicBezTo>
                      <a:pt x="112593" y="16595"/>
                      <a:pt x="118234" y="8356"/>
                      <a:pt x="121982" y="7"/>
                    </a:cubicBezTo>
                    <a:cubicBezTo>
                      <a:pt x="121552" y="3"/>
                      <a:pt x="121121" y="1"/>
                      <a:pt x="12068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8"/>
              <p:cNvSpPr/>
              <p:nvPr/>
            </p:nvSpPr>
            <p:spPr>
              <a:xfrm>
                <a:off x="1115591" y="3439101"/>
                <a:ext cx="529130" cy="740229"/>
              </a:xfrm>
              <a:custGeom>
                <a:rect b="b" l="l" r="r" t="t"/>
                <a:pathLst>
                  <a:path extrusionOk="0" h="31359" w="22416">
                    <a:moveTo>
                      <a:pt x="12618" y="0"/>
                    </a:moveTo>
                    <a:lnTo>
                      <a:pt x="1" y="7645"/>
                    </a:lnTo>
                    <a:cubicBezTo>
                      <a:pt x="1" y="7645"/>
                      <a:pt x="11987" y="23454"/>
                      <a:pt x="7571" y="31358"/>
                    </a:cubicBezTo>
                    <a:cubicBezTo>
                      <a:pt x="9427" y="30690"/>
                      <a:pt x="14808" y="22155"/>
                      <a:pt x="16292" y="21673"/>
                    </a:cubicBezTo>
                    <a:cubicBezTo>
                      <a:pt x="20411" y="20263"/>
                      <a:pt x="22415" y="19706"/>
                      <a:pt x="22415" y="19706"/>
                    </a:cubicBezTo>
                    <a:lnTo>
                      <a:pt x="12618" y="0"/>
                    </a:ln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8"/>
              <p:cNvSpPr/>
              <p:nvPr/>
            </p:nvSpPr>
            <p:spPr>
              <a:xfrm>
                <a:off x="1651708" y="1296216"/>
                <a:ext cx="673663" cy="1036566"/>
              </a:xfrm>
              <a:custGeom>
                <a:rect b="b" l="l" r="r" t="t"/>
                <a:pathLst>
                  <a:path extrusionOk="0" h="43913" w="28539">
                    <a:moveTo>
                      <a:pt x="13577" y="0"/>
                    </a:moveTo>
                    <a:cubicBezTo>
                      <a:pt x="13098" y="0"/>
                      <a:pt x="12606" y="209"/>
                      <a:pt x="12210" y="715"/>
                    </a:cubicBezTo>
                    <a:cubicBezTo>
                      <a:pt x="11727" y="1346"/>
                      <a:pt x="0" y="16004"/>
                      <a:pt x="7682" y="24206"/>
                    </a:cubicBezTo>
                    <a:cubicBezTo>
                      <a:pt x="10280" y="26952"/>
                      <a:pt x="13286" y="28214"/>
                      <a:pt x="15921" y="29290"/>
                    </a:cubicBezTo>
                    <a:cubicBezTo>
                      <a:pt x="20597" y="31219"/>
                      <a:pt x="24308" y="32704"/>
                      <a:pt x="24976" y="42278"/>
                    </a:cubicBezTo>
                    <a:cubicBezTo>
                      <a:pt x="25012" y="43219"/>
                      <a:pt x="25824" y="43913"/>
                      <a:pt x="26758" y="43913"/>
                    </a:cubicBezTo>
                    <a:cubicBezTo>
                      <a:pt x="26782" y="43913"/>
                      <a:pt x="26807" y="43912"/>
                      <a:pt x="26831" y="43911"/>
                    </a:cubicBezTo>
                    <a:cubicBezTo>
                      <a:pt x="26905" y="43911"/>
                      <a:pt x="26942" y="43874"/>
                      <a:pt x="27017" y="43874"/>
                    </a:cubicBezTo>
                    <a:cubicBezTo>
                      <a:pt x="27907" y="43688"/>
                      <a:pt x="28538" y="42909"/>
                      <a:pt x="28464" y="42019"/>
                    </a:cubicBezTo>
                    <a:cubicBezTo>
                      <a:pt x="27647" y="30255"/>
                      <a:pt x="22341" y="28102"/>
                      <a:pt x="17257" y="26024"/>
                    </a:cubicBezTo>
                    <a:cubicBezTo>
                      <a:pt x="14696" y="24985"/>
                      <a:pt x="12321" y="24020"/>
                      <a:pt x="10243" y="21831"/>
                    </a:cubicBezTo>
                    <a:cubicBezTo>
                      <a:pt x="5567" y="16821"/>
                      <a:pt x="12061" y="6504"/>
                      <a:pt x="14956" y="2904"/>
                    </a:cubicBezTo>
                    <a:cubicBezTo>
                      <a:pt x="16098" y="1572"/>
                      <a:pt x="14889" y="0"/>
                      <a:pt x="1357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8"/>
              <p:cNvSpPr/>
              <p:nvPr/>
            </p:nvSpPr>
            <p:spPr>
              <a:xfrm>
                <a:off x="1545698" y="2356623"/>
                <a:ext cx="365311" cy="204750"/>
              </a:xfrm>
              <a:custGeom>
                <a:rect b="b" l="l" r="r" t="t"/>
                <a:pathLst>
                  <a:path extrusionOk="0" h="8674" w="15476">
                    <a:moveTo>
                      <a:pt x="10686" y="1"/>
                    </a:moveTo>
                    <a:cubicBezTo>
                      <a:pt x="8090" y="1"/>
                      <a:pt x="2950" y="2023"/>
                      <a:pt x="1597" y="3219"/>
                    </a:cubicBezTo>
                    <a:cubicBezTo>
                      <a:pt x="1" y="4592"/>
                      <a:pt x="335" y="8674"/>
                      <a:pt x="335" y="8674"/>
                    </a:cubicBezTo>
                    <a:lnTo>
                      <a:pt x="15476" y="3961"/>
                    </a:lnTo>
                    <a:cubicBezTo>
                      <a:pt x="15476" y="3961"/>
                      <a:pt x="13583" y="1215"/>
                      <a:pt x="11802" y="213"/>
                    </a:cubicBezTo>
                    <a:cubicBezTo>
                      <a:pt x="11537" y="66"/>
                      <a:pt x="11152" y="1"/>
                      <a:pt x="1068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8"/>
              <p:cNvSpPr/>
              <p:nvPr/>
            </p:nvSpPr>
            <p:spPr>
              <a:xfrm>
                <a:off x="1521172" y="2381597"/>
                <a:ext cx="397721" cy="197314"/>
              </a:xfrm>
              <a:custGeom>
                <a:rect b="b" l="l" r="r" t="t"/>
                <a:pathLst>
                  <a:path extrusionOk="0" h="8359" w="16849">
                    <a:moveTo>
                      <a:pt x="14535" y="0"/>
                    </a:moveTo>
                    <a:cubicBezTo>
                      <a:pt x="14395" y="0"/>
                      <a:pt x="14251" y="14"/>
                      <a:pt x="14103" y="45"/>
                    </a:cubicBezTo>
                    <a:cubicBezTo>
                      <a:pt x="12396" y="417"/>
                      <a:pt x="3452" y="3497"/>
                      <a:pt x="1263" y="5389"/>
                    </a:cubicBezTo>
                    <a:cubicBezTo>
                      <a:pt x="223" y="6280"/>
                      <a:pt x="1" y="8358"/>
                      <a:pt x="1" y="8358"/>
                    </a:cubicBezTo>
                    <a:lnTo>
                      <a:pt x="16849" y="1344"/>
                    </a:lnTo>
                    <a:cubicBezTo>
                      <a:pt x="16849" y="1344"/>
                      <a:pt x="15902" y="0"/>
                      <a:pt x="14535"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8"/>
              <p:cNvSpPr/>
              <p:nvPr/>
            </p:nvSpPr>
            <p:spPr>
              <a:xfrm>
                <a:off x="2744053" y="2141039"/>
                <a:ext cx="373195" cy="147909"/>
              </a:xfrm>
              <a:custGeom>
                <a:rect b="b" l="l" r="r" t="t"/>
                <a:pathLst>
                  <a:path extrusionOk="0" h="6266" w="15810">
                    <a:moveTo>
                      <a:pt x="8836" y="0"/>
                    </a:moveTo>
                    <a:cubicBezTo>
                      <a:pt x="6065" y="0"/>
                      <a:pt x="2828" y="430"/>
                      <a:pt x="2005" y="1441"/>
                    </a:cubicBezTo>
                    <a:cubicBezTo>
                      <a:pt x="743" y="3000"/>
                      <a:pt x="1" y="6266"/>
                      <a:pt x="1" y="6266"/>
                    </a:cubicBezTo>
                    <a:lnTo>
                      <a:pt x="15810" y="5041"/>
                    </a:lnTo>
                    <a:cubicBezTo>
                      <a:pt x="15810" y="5041"/>
                      <a:pt x="14622" y="1107"/>
                      <a:pt x="12618" y="402"/>
                    </a:cubicBezTo>
                    <a:cubicBezTo>
                      <a:pt x="11884" y="144"/>
                      <a:pt x="10438" y="0"/>
                      <a:pt x="883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8"/>
              <p:cNvSpPr/>
              <p:nvPr/>
            </p:nvSpPr>
            <p:spPr>
              <a:xfrm>
                <a:off x="2723918" y="2196581"/>
                <a:ext cx="431004" cy="66967"/>
              </a:xfrm>
              <a:custGeom>
                <a:rect b="b" l="l" r="r" t="t"/>
                <a:pathLst>
                  <a:path extrusionOk="0" h="2837" w="18259">
                    <a:moveTo>
                      <a:pt x="9588" y="1"/>
                    </a:moveTo>
                    <a:cubicBezTo>
                      <a:pt x="6343" y="1"/>
                      <a:pt x="3009" y="222"/>
                      <a:pt x="2041" y="387"/>
                    </a:cubicBezTo>
                    <a:cubicBezTo>
                      <a:pt x="446" y="647"/>
                      <a:pt x="0" y="2614"/>
                      <a:pt x="0" y="2614"/>
                    </a:cubicBezTo>
                    <a:lnTo>
                      <a:pt x="18259" y="2836"/>
                    </a:lnTo>
                    <a:cubicBezTo>
                      <a:pt x="18259" y="2836"/>
                      <a:pt x="17257" y="1018"/>
                      <a:pt x="15958" y="573"/>
                    </a:cubicBezTo>
                    <a:cubicBezTo>
                      <a:pt x="14736" y="143"/>
                      <a:pt x="12190" y="1"/>
                      <a:pt x="95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8"/>
              <p:cNvSpPr/>
              <p:nvPr/>
            </p:nvSpPr>
            <p:spPr>
              <a:xfrm>
                <a:off x="2193938" y="2226229"/>
                <a:ext cx="235672" cy="265580"/>
              </a:xfrm>
              <a:custGeom>
                <a:rect b="b" l="l" r="r" t="t"/>
                <a:pathLst>
                  <a:path extrusionOk="0" h="11251" w="9984">
                    <a:moveTo>
                      <a:pt x="6571" y="0"/>
                    </a:moveTo>
                    <a:cubicBezTo>
                      <a:pt x="6510" y="0"/>
                      <a:pt x="6447" y="7"/>
                      <a:pt x="6384" y="22"/>
                    </a:cubicBezTo>
                    <a:lnTo>
                      <a:pt x="817" y="1098"/>
                    </a:lnTo>
                    <a:cubicBezTo>
                      <a:pt x="335" y="1172"/>
                      <a:pt x="1" y="1655"/>
                      <a:pt x="112" y="2100"/>
                    </a:cubicBezTo>
                    <a:lnTo>
                      <a:pt x="854" y="10561"/>
                    </a:lnTo>
                    <a:cubicBezTo>
                      <a:pt x="951" y="10948"/>
                      <a:pt x="1299" y="11251"/>
                      <a:pt x="1706" y="11251"/>
                    </a:cubicBezTo>
                    <a:cubicBezTo>
                      <a:pt x="1767" y="11251"/>
                      <a:pt x="1830" y="11244"/>
                      <a:pt x="1893" y="11229"/>
                    </a:cubicBezTo>
                    <a:lnTo>
                      <a:pt x="9204" y="9856"/>
                    </a:lnTo>
                    <a:cubicBezTo>
                      <a:pt x="9686" y="9745"/>
                      <a:pt x="9983" y="9299"/>
                      <a:pt x="9909" y="8817"/>
                    </a:cubicBezTo>
                    <a:lnTo>
                      <a:pt x="7423" y="690"/>
                    </a:lnTo>
                    <a:cubicBezTo>
                      <a:pt x="7326" y="303"/>
                      <a:pt x="6977" y="0"/>
                      <a:pt x="657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8"/>
              <p:cNvSpPr/>
              <p:nvPr/>
            </p:nvSpPr>
            <p:spPr>
              <a:xfrm>
                <a:off x="1287388" y="2233641"/>
                <a:ext cx="2608636" cy="1884812"/>
              </a:xfrm>
              <a:custGeom>
                <a:rect b="b" l="l" r="r" t="t"/>
                <a:pathLst>
                  <a:path extrusionOk="0" h="79848" w="110512">
                    <a:moveTo>
                      <a:pt x="69413" y="0"/>
                    </a:moveTo>
                    <a:cubicBezTo>
                      <a:pt x="63315" y="0"/>
                      <a:pt x="54606" y="743"/>
                      <a:pt x="42562" y="2899"/>
                    </a:cubicBezTo>
                    <a:cubicBezTo>
                      <a:pt x="21446" y="7575"/>
                      <a:pt x="10795" y="12474"/>
                      <a:pt x="7901" y="15257"/>
                    </a:cubicBezTo>
                    <a:cubicBezTo>
                      <a:pt x="5006" y="18040"/>
                      <a:pt x="1852" y="37857"/>
                      <a:pt x="850" y="57377"/>
                    </a:cubicBezTo>
                    <a:cubicBezTo>
                      <a:pt x="0" y="73965"/>
                      <a:pt x="6198" y="79847"/>
                      <a:pt x="13104" y="79847"/>
                    </a:cubicBezTo>
                    <a:cubicBezTo>
                      <a:pt x="14340" y="79847"/>
                      <a:pt x="15599" y="79659"/>
                      <a:pt x="16844" y="79309"/>
                    </a:cubicBezTo>
                    <a:cubicBezTo>
                      <a:pt x="25009" y="76971"/>
                      <a:pt x="29944" y="48805"/>
                      <a:pt x="31317" y="44982"/>
                    </a:cubicBezTo>
                    <a:cubicBezTo>
                      <a:pt x="31874" y="43498"/>
                      <a:pt x="47275" y="40306"/>
                      <a:pt x="49873" y="39750"/>
                    </a:cubicBezTo>
                    <a:cubicBezTo>
                      <a:pt x="52052" y="39320"/>
                      <a:pt x="63265" y="37342"/>
                      <a:pt x="67668" y="37342"/>
                    </a:cubicBezTo>
                    <a:cubicBezTo>
                      <a:pt x="68590" y="37342"/>
                      <a:pt x="69213" y="37429"/>
                      <a:pt x="69393" y="37634"/>
                    </a:cubicBezTo>
                    <a:cubicBezTo>
                      <a:pt x="72090" y="40623"/>
                      <a:pt x="86632" y="64118"/>
                      <a:pt x="95167" y="64118"/>
                    </a:cubicBezTo>
                    <a:cubicBezTo>
                      <a:pt x="95324" y="64118"/>
                      <a:pt x="95478" y="64110"/>
                      <a:pt x="95630" y="64094"/>
                    </a:cubicBezTo>
                    <a:cubicBezTo>
                      <a:pt x="104091" y="63240"/>
                      <a:pt x="110511" y="55559"/>
                      <a:pt x="102310" y="37820"/>
                    </a:cubicBezTo>
                    <a:cubicBezTo>
                      <a:pt x="94145" y="20044"/>
                      <a:pt x="83829" y="2862"/>
                      <a:pt x="80118" y="1341"/>
                    </a:cubicBezTo>
                    <a:cubicBezTo>
                      <a:pt x="78349" y="616"/>
                      <a:pt x="74963" y="0"/>
                      <a:pt x="6941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8"/>
              <p:cNvSpPr/>
              <p:nvPr/>
            </p:nvSpPr>
            <p:spPr>
              <a:xfrm>
                <a:off x="2533827" y="2889270"/>
                <a:ext cx="423781" cy="352328"/>
              </a:xfrm>
              <a:custGeom>
                <a:rect b="b" l="l" r="r" t="t"/>
                <a:pathLst>
                  <a:path extrusionOk="0" h="14926" w="17953">
                    <a:moveTo>
                      <a:pt x="9700" y="0"/>
                    </a:moveTo>
                    <a:cubicBezTo>
                      <a:pt x="9230" y="0"/>
                      <a:pt x="8754" y="44"/>
                      <a:pt x="8276" y="137"/>
                    </a:cubicBezTo>
                    <a:cubicBezTo>
                      <a:pt x="1745" y="1398"/>
                      <a:pt x="0" y="9897"/>
                      <a:pt x="5493" y="13608"/>
                    </a:cubicBezTo>
                    <a:cubicBezTo>
                      <a:pt x="6828" y="14519"/>
                      <a:pt x="8268" y="14925"/>
                      <a:pt x="9665" y="14925"/>
                    </a:cubicBezTo>
                    <a:cubicBezTo>
                      <a:pt x="14017" y="14925"/>
                      <a:pt x="17952" y="10981"/>
                      <a:pt x="16997" y="6037"/>
                    </a:cubicBezTo>
                    <a:cubicBezTo>
                      <a:pt x="16310" y="2470"/>
                      <a:pt x="13199" y="0"/>
                      <a:pt x="970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8"/>
              <p:cNvSpPr/>
              <p:nvPr/>
            </p:nvSpPr>
            <p:spPr>
              <a:xfrm>
                <a:off x="2582878" y="2927487"/>
                <a:ext cx="331745" cy="275801"/>
              </a:xfrm>
              <a:custGeom>
                <a:rect b="b" l="l" r="r" t="t"/>
                <a:pathLst>
                  <a:path extrusionOk="0" h="11684" w="14054">
                    <a:moveTo>
                      <a:pt x="7603" y="0"/>
                    </a:moveTo>
                    <a:cubicBezTo>
                      <a:pt x="7226" y="0"/>
                      <a:pt x="6843" y="37"/>
                      <a:pt x="6458" y="113"/>
                    </a:cubicBezTo>
                    <a:cubicBezTo>
                      <a:pt x="1374" y="1078"/>
                      <a:pt x="1" y="7758"/>
                      <a:pt x="4305" y="10653"/>
                    </a:cubicBezTo>
                    <a:cubicBezTo>
                      <a:pt x="5352" y="11365"/>
                      <a:pt x="6479" y="11683"/>
                      <a:pt x="7573" y="11683"/>
                    </a:cubicBezTo>
                    <a:cubicBezTo>
                      <a:pt x="10978" y="11683"/>
                      <a:pt x="14054" y="8600"/>
                      <a:pt x="13323" y="4752"/>
                    </a:cubicBezTo>
                    <a:cubicBezTo>
                      <a:pt x="12769" y="1946"/>
                      <a:pt x="10349" y="0"/>
                      <a:pt x="7603" y="0"/>
                    </a:cubicBezTo>
                    <a:close/>
                  </a:path>
                </a:pathLst>
              </a:cu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8"/>
              <p:cNvSpPr/>
              <p:nvPr/>
            </p:nvSpPr>
            <p:spPr>
              <a:xfrm>
                <a:off x="2646824" y="2959047"/>
                <a:ext cx="268955" cy="243792"/>
              </a:xfrm>
              <a:custGeom>
                <a:rect b="b" l="l" r="r" t="t"/>
                <a:pathLst>
                  <a:path extrusionOk="0" h="10328" w="11394">
                    <a:moveTo>
                      <a:pt x="8610" y="1"/>
                    </a:moveTo>
                    <a:cubicBezTo>
                      <a:pt x="9018" y="669"/>
                      <a:pt x="9315" y="1374"/>
                      <a:pt x="9464" y="2116"/>
                    </a:cubicBezTo>
                    <a:cubicBezTo>
                      <a:pt x="10220" y="6062"/>
                      <a:pt x="7081" y="9102"/>
                      <a:pt x="3699" y="9102"/>
                    </a:cubicBezTo>
                    <a:cubicBezTo>
                      <a:pt x="2437" y="9102"/>
                      <a:pt x="1141" y="8678"/>
                      <a:pt x="1" y="7720"/>
                    </a:cubicBezTo>
                    <a:lnTo>
                      <a:pt x="1" y="7720"/>
                    </a:lnTo>
                    <a:cubicBezTo>
                      <a:pt x="1133" y="9430"/>
                      <a:pt x="2980" y="10327"/>
                      <a:pt x="4853" y="10327"/>
                    </a:cubicBezTo>
                    <a:cubicBezTo>
                      <a:pt x="6232" y="10327"/>
                      <a:pt x="7626" y="9840"/>
                      <a:pt x="8759" y="8833"/>
                    </a:cubicBezTo>
                    <a:cubicBezTo>
                      <a:pt x="11394" y="6458"/>
                      <a:pt x="11319" y="2302"/>
                      <a:pt x="8610"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8"/>
              <p:cNvSpPr/>
              <p:nvPr/>
            </p:nvSpPr>
            <p:spPr>
              <a:xfrm>
                <a:off x="2609245" y="2927628"/>
                <a:ext cx="166368" cy="222406"/>
              </a:xfrm>
              <a:custGeom>
                <a:rect b="b" l="l" r="r" t="t"/>
                <a:pathLst>
                  <a:path extrusionOk="0" h="9422" w="7048">
                    <a:moveTo>
                      <a:pt x="6421" y="0"/>
                    </a:moveTo>
                    <a:cubicBezTo>
                      <a:pt x="2817" y="0"/>
                      <a:pt x="0" y="3285"/>
                      <a:pt x="702" y="6936"/>
                    </a:cubicBezTo>
                    <a:cubicBezTo>
                      <a:pt x="888" y="7863"/>
                      <a:pt x="1296" y="8680"/>
                      <a:pt x="1852" y="9422"/>
                    </a:cubicBezTo>
                    <a:cubicBezTo>
                      <a:pt x="1259" y="8160"/>
                      <a:pt x="1073" y="6713"/>
                      <a:pt x="1370" y="5340"/>
                    </a:cubicBezTo>
                    <a:lnTo>
                      <a:pt x="1370" y="5340"/>
                    </a:lnTo>
                    <a:cubicBezTo>
                      <a:pt x="1444" y="5488"/>
                      <a:pt x="1593" y="5637"/>
                      <a:pt x="1741" y="5711"/>
                    </a:cubicBezTo>
                    <a:cubicBezTo>
                      <a:pt x="1817" y="5736"/>
                      <a:pt x="1896" y="5749"/>
                      <a:pt x="1977" y="5749"/>
                    </a:cubicBezTo>
                    <a:cubicBezTo>
                      <a:pt x="2483" y="5749"/>
                      <a:pt x="3044" y="5265"/>
                      <a:pt x="3300" y="4561"/>
                    </a:cubicBezTo>
                    <a:cubicBezTo>
                      <a:pt x="3634" y="3707"/>
                      <a:pt x="3448" y="2853"/>
                      <a:pt x="2929" y="2631"/>
                    </a:cubicBezTo>
                    <a:cubicBezTo>
                      <a:pt x="2817" y="2594"/>
                      <a:pt x="2706" y="2594"/>
                      <a:pt x="2595" y="2594"/>
                    </a:cubicBezTo>
                    <a:cubicBezTo>
                      <a:pt x="3597" y="1295"/>
                      <a:pt x="5044" y="404"/>
                      <a:pt x="6640" y="70"/>
                    </a:cubicBezTo>
                    <a:cubicBezTo>
                      <a:pt x="6788" y="70"/>
                      <a:pt x="6937" y="33"/>
                      <a:pt x="7048" y="33"/>
                    </a:cubicBezTo>
                    <a:cubicBezTo>
                      <a:pt x="6837" y="11"/>
                      <a:pt x="6628" y="0"/>
                      <a:pt x="642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8"/>
              <p:cNvSpPr/>
              <p:nvPr/>
            </p:nvSpPr>
            <p:spPr>
              <a:xfrm>
                <a:off x="1451986" y="2558021"/>
                <a:ext cx="658225" cy="547990"/>
              </a:xfrm>
              <a:custGeom>
                <a:rect b="b" l="l" r="r" t="t"/>
                <a:pathLst>
                  <a:path extrusionOk="0" h="23215" w="27885">
                    <a:moveTo>
                      <a:pt x="15070" y="1"/>
                    </a:moveTo>
                    <a:cubicBezTo>
                      <a:pt x="14335" y="1"/>
                      <a:pt x="13589" y="71"/>
                      <a:pt x="12840" y="216"/>
                    </a:cubicBezTo>
                    <a:cubicBezTo>
                      <a:pt x="2709" y="2183"/>
                      <a:pt x="0" y="15394"/>
                      <a:pt x="8535" y="21183"/>
                    </a:cubicBezTo>
                    <a:cubicBezTo>
                      <a:pt x="10605" y="22587"/>
                      <a:pt x="12836" y="23214"/>
                      <a:pt x="15001" y="23214"/>
                    </a:cubicBezTo>
                    <a:cubicBezTo>
                      <a:pt x="21765" y="23214"/>
                      <a:pt x="27885" y="17094"/>
                      <a:pt x="26423" y="9419"/>
                    </a:cubicBezTo>
                    <a:cubicBezTo>
                      <a:pt x="25376" y="3860"/>
                      <a:pt x="20525" y="1"/>
                      <a:pt x="1507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8"/>
              <p:cNvSpPr/>
              <p:nvPr/>
            </p:nvSpPr>
            <p:spPr>
              <a:xfrm>
                <a:off x="1496647" y="2592791"/>
                <a:ext cx="575443" cy="478945"/>
              </a:xfrm>
              <a:custGeom>
                <a:rect b="b" l="l" r="r" t="t"/>
                <a:pathLst>
                  <a:path extrusionOk="0" h="20290" w="24378">
                    <a:moveTo>
                      <a:pt x="13159" y="0"/>
                    </a:moveTo>
                    <a:cubicBezTo>
                      <a:pt x="12516" y="0"/>
                      <a:pt x="11863" y="62"/>
                      <a:pt x="11208" y="190"/>
                    </a:cubicBezTo>
                    <a:cubicBezTo>
                      <a:pt x="2376" y="1898"/>
                      <a:pt x="1" y="13476"/>
                      <a:pt x="7460" y="18523"/>
                    </a:cubicBezTo>
                    <a:cubicBezTo>
                      <a:pt x="9273" y="19744"/>
                      <a:pt x="11223" y="20289"/>
                      <a:pt x="13114" y="20289"/>
                    </a:cubicBezTo>
                    <a:cubicBezTo>
                      <a:pt x="19038" y="20289"/>
                      <a:pt x="24378" y="14930"/>
                      <a:pt x="23083" y="8206"/>
                    </a:cubicBezTo>
                    <a:cubicBezTo>
                      <a:pt x="22136" y="3369"/>
                      <a:pt x="17907" y="0"/>
                      <a:pt x="13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8"/>
              <p:cNvSpPr/>
              <p:nvPr/>
            </p:nvSpPr>
            <p:spPr>
              <a:xfrm>
                <a:off x="1607024" y="2673497"/>
                <a:ext cx="471321" cy="397626"/>
              </a:xfrm>
              <a:custGeom>
                <a:rect b="b" l="l" r="r" t="t"/>
                <a:pathLst>
                  <a:path extrusionOk="0" h="16845" w="19967">
                    <a:moveTo>
                      <a:pt x="16032" y="0"/>
                    </a:moveTo>
                    <a:lnTo>
                      <a:pt x="16032" y="0"/>
                    </a:lnTo>
                    <a:cubicBezTo>
                      <a:pt x="16775" y="1076"/>
                      <a:pt x="17257" y="2338"/>
                      <a:pt x="17517" y="3637"/>
                    </a:cubicBezTo>
                    <a:cubicBezTo>
                      <a:pt x="18370" y="8090"/>
                      <a:pt x="16144" y="12617"/>
                      <a:pt x="12061" y="14621"/>
                    </a:cubicBezTo>
                    <a:cubicBezTo>
                      <a:pt x="10624" y="15321"/>
                      <a:pt x="9092" y="15658"/>
                      <a:pt x="7577" y="15658"/>
                    </a:cubicBezTo>
                    <a:cubicBezTo>
                      <a:pt x="4750" y="15658"/>
                      <a:pt x="1982" y="14482"/>
                      <a:pt x="1" y="12284"/>
                    </a:cubicBezTo>
                    <a:lnTo>
                      <a:pt x="1" y="12284"/>
                    </a:lnTo>
                    <a:cubicBezTo>
                      <a:pt x="1958" y="15253"/>
                      <a:pt x="5197" y="16845"/>
                      <a:pt x="8486" y="16845"/>
                    </a:cubicBezTo>
                    <a:cubicBezTo>
                      <a:pt x="10623" y="16845"/>
                      <a:pt x="12781" y="16173"/>
                      <a:pt x="14622" y="14770"/>
                    </a:cubicBezTo>
                    <a:cubicBezTo>
                      <a:pt x="19298" y="11170"/>
                      <a:pt x="19966" y="4379"/>
                      <a:pt x="1603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8"/>
              <p:cNvSpPr/>
              <p:nvPr/>
            </p:nvSpPr>
            <p:spPr>
              <a:xfrm>
                <a:off x="1620172" y="2793505"/>
                <a:ext cx="171703" cy="120480"/>
              </a:xfrm>
              <a:custGeom>
                <a:rect b="b" l="l" r="r" t="t"/>
                <a:pathLst>
                  <a:path extrusionOk="0" h="5104" w="7274">
                    <a:moveTo>
                      <a:pt x="4528" y="0"/>
                    </a:moveTo>
                    <a:lnTo>
                      <a:pt x="965" y="668"/>
                    </a:lnTo>
                    <a:cubicBezTo>
                      <a:pt x="371" y="779"/>
                      <a:pt x="0" y="1336"/>
                      <a:pt x="112" y="1930"/>
                    </a:cubicBezTo>
                    <a:lnTo>
                      <a:pt x="594" y="4231"/>
                    </a:lnTo>
                    <a:cubicBezTo>
                      <a:pt x="659" y="4754"/>
                      <a:pt x="1128" y="5104"/>
                      <a:pt x="1619" y="5104"/>
                    </a:cubicBezTo>
                    <a:cubicBezTo>
                      <a:pt x="1685" y="5104"/>
                      <a:pt x="1752" y="5097"/>
                      <a:pt x="1819" y="5084"/>
                    </a:cubicBezTo>
                    <a:lnTo>
                      <a:pt x="5381" y="4416"/>
                    </a:lnTo>
                    <a:lnTo>
                      <a:pt x="7274" y="1744"/>
                    </a:lnTo>
                    <a:lnTo>
                      <a:pt x="452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8"/>
              <p:cNvSpPr/>
              <p:nvPr/>
            </p:nvSpPr>
            <p:spPr>
              <a:xfrm>
                <a:off x="1822514" y="2749222"/>
                <a:ext cx="171726" cy="121377"/>
              </a:xfrm>
              <a:custGeom>
                <a:rect b="b" l="l" r="r" t="t"/>
                <a:pathLst>
                  <a:path extrusionOk="0" h="5142" w="7275">
                    <a:moveTo>
                      <a:pt x="5666" y="1"/>
                    </a:moveTo>
                    <a:cubicBezTo>
                      <a:pt x="5597" y="1"/>
                      <a:pt x="5527" y="7"/>
                      <a:pt x="5456" y="21"/>
                    </a:cubicBezTo>
                    <a:lnTo>
                      <a:pt x="1931" y="726"/>
                    </a:lnTo>
                    <a:lnTo>
                      <a:pt x="1" y="3361"/>
                    </a:lnTo>
                    <a:lnTo>
                      <a:pt x="2784" y="5142"/>
                    </a:lnTo>
                    <a:lnTo>
                      <a:pt x="6310" y="4437"/>
                    </a:lnTo>
                    <a:cubicBezTo>
                      <a:pt x="6903" y="4325"/>
                      <a:pt x="7274" y="3769"/>
                      <a:pt x="7163" y="3212"/>
                    </a:cubicBezTo>
                    <a:lnTo>
                      <a:pt x="6718" y="874"/>
                    </a:lnTo>
                    <a:cubicBezTo>
                      <a:pt x="6620" y="351"/>
                      <a:pt x="6176" y="1"/>
                      <a:pt x="56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8"/>
              <p:cNvSpPr/>
              <p:nvPr/>
            </p:nvSpPr>
            <p:spPr>
              <a:xfrm>
                <a:off x="1722664" y="2646776"/>
                <a:ext cx="122652" cy="169508"/>
              </a:xfrm>
              <a:custGeom>
                <a:rect b="b" l="l" r="r" t="t"/>
                <a:pathLst>
                  <a:path extrusionOk="0" h="7181" w="5196">
                    <a:moveTo>
                      <a:pt x="3463" y="0"/>
                    </a:moveTo>
                    <a:cubicBezTo>
                      <a:pt x="3398" y="0"/>
                      <a:pt x="3332" y="6"/>
                      <a:pt x="3266" y="19"/>
                    </a:cubicBezTo>
                    <a:lnTo>
                      <a:pt x="965" y="501"/>
                    </a:lnTo>
                    <a:cubicBezTo>
                      <a:pt x="371" y="612"/>
                      <a:pt x="0" y="1169"/>
                      <a:pt x="112" y="1726"/>
                    </a:cubicBezTo>
                    <a:lnTo>
                      <a:pt x="817" y="5288"/>
                    </a:lnTo>
                    <a:lnTo>
                      <a:pt x="3489" y="7181"/>
                    </a:lnTo>
                    <a:lnTo>
                      <a:pt x="5196" y="4435"/>
                    </a:lnTo>
                    <a:lnTo>
                      <a:pt x="4528" y="872"/>
                    </a:lnTo>
                    <a:cubicBezTo>
                      <a:pt x="4429" y="378"/>
                      <a:pt x="3978" y="0"/>
                      <a:pt x="346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8"/>
              <p:cNvSpPr/>
              <p:nvPr/>
            </p:nvSpPr>
            <p:spPr>
              <a:xfrm>
                <a:off x="1769096" y="2846923"/>
                <a:ext cx="122652" cy="169814"/>
              </a:xfrm>
              <a:custGeom>
                <a:rect b="b" l="l" r="r" t="t"/>
                <a:pathLst>
                  <a:path extrusionOk="0" h="7194" w="5196">
                    <a:moveTo>
                      <a:pt x="1744" y="1"/>
                    </a:moveTo>
                    <a:lnTo>
                      <a:pt x="0" y="2784"/>
                    </a:lnTo>
                    <a:lnTo>
                      <a:pt x="668" y="6347"/>
                    </a:lnTo>
                    <a:cubicBezTo>
                      <a:pt x="764" y="6825"/>
                      <a:pt x="1188" y="7194"/>
                      <a:pt x="1683" y="7194"/>
                    </a:cubicBezTo>
                    <a:cubicBezTo>
                      <a:pt x="1764" y="7194"/>
                      <a:pt x="1846" y="7184"/>
                      <a:pt x="1930" y="7163"/>
                    </a:cubicBezTo>
                    <a:lnTo>
                      <a:pt x="4231" y="6718"/>
                    </a:lnTo>
                    <a:cubicBezTo>
                      <a:pt x="4824" y="6606"/>
                      <a:pt x="5195" y="6050"/>
                      <a:pt x="5084" y="5456"/>
                    </a:cubicBezTo>
                    <a:lnTo>
                      <a:pt x="4416" y="1931"/>
                    </a:lnTo>
                    <a:lnTo>
                      <a:pt x="174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8"/>
              <p:cNvSpPr/>
              <p:nvPr/>
            </p:nvSpPr>
            <p:spPr>
              <a:xfrm>
                <a:off x="1528183" y="2591422"/>
                <a:ext cx="396847" cy="458763"/>
              </a:xfrm>
              <a:custGeom>
                <a:rect b="b" l="l" r="r" t="t"/>
                <a:pathLst>
                  <a:path extrusionOk="0" h="19435" w="16812">
                    <a:moveTo>
                      <a:pt x="16562" y="1256"/>
                    </a:moveTo>
                    <a:cubicBezTo>
                      <a:pt x="16645" y="1303"/>
                      <a:pt x="16729" y="1350"/>
                      <a:pt x="16812" y="1399"/>
                    </a:cubicBezTo>
                    <a:lnTo>
                      <a:pt x="16812" y="1362"/>
                    </a:lnTo>
                    <a:cubicBezTo>
                      <a:pt x="16729" y="1325"/>
                      <a:pt x="16645" y="1290"/>
                      <a:pt x="16562" y="1256"/>
                    </a:cubicBezTo>
                    <a:close/>
                    <a:moveTo>
                      <a:pt x="11694" y="0"/>
                    </a:moveTo>
                    <a:cubicBezTo>
                      <a:pt x="8002" y="0"/>
                      <a:pt x="4427" y="2023"/>
                      <a:pt x="2636" y="5555"/>
                    </a:cubicBezTo>
                    <a:cubicBezTo>
                      <a:pt x="1" y="10788"/>
                      <a:pt x="2339" y="17134"/>
                      <a:pt x="7720" y="19434"/>
                    </a:cubicBezTo>
                    <a:cubicBezTo>
                      <a:pt x="3081" y="16800"/>
                      <a:pt x="1262" y="11048"/>
                      <a:pt x="3600" y="6223"/>
                    </a:cubicBezTo>
                    <a:lnTo>
                      <a:pt x="3600" y="6223"/>
                    </a:lnTo>
                    <a:cubicBezTo>
                      <a:pt x="3600" y="6260"/>
                      <a:pt x="3638" y="6297"/>
                      <a:pt x="3675" y="6335"/>
                    </a:cubicBezTo>
                    <a:cubicBezTo>
                      <a:pt x="3770" y="6404"/>
                      <a:pt x="3888" y="6437"/>
                      <a:pt x="4020" y="6437"/>
                    </a:cubicBezTo>
                    <a:cubicBezTo>
                      <a:pt x="4451" y="6437"/>
                      <a:pt x="5030" y="6086"/>
                      <a:pt x="5456" y="5518"/>
                    </a:cubicBezTo>
                    <a:cubicBezTo>
                      <a:pt x="6013" y="4739"/>
                      <a:pt x="6124" y="3885"/>
                      <a:pt x="5716" y="3551"/>
                    </a:cubicBezTo>
                    <a:cubicBezTo>
                      <a:pt x="5679" y="3514"/>
                      <a:pt x="5604" y="3514"/>
                      <a:pt x="5530" y="3477"/>
                    </a:cubicBezTo>
                    <a:cubicBezTo>
                      <a:pt x="7478" y="1529"/>
                      <a:pt x="10082" y="507"/>
                      <a:pt x="12722" y="507"/>
                    </a:cubicBezTo>
                    <a:cubicBezTo>
                      <a:pt x="14017" y="507"/>
                      <a:pt x="15322" y="753"/>
                      <a:pt x="16562" y="1256"/>
                    </a:cubicBezTo>
                    <a:lnTo>
                      <a:pt x="16562" y="1256"/>
                    </a:lnTo>
                    <a:cubicBezTo>
                      <a:pt x="15015" y="404"/>
                      <a:pt x="13343" y="0"/>
                      <a:pt x="116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8"/>
              <p:cNvSpPr/>
              <p:nvPr/>
            </p:nvSpPr>
            <p:spPr>
              <a:xfrm>
                <a:off x="1287388" y="2655085"/>
                <a:ext cx="739261" cy="1463368"/>
              </a:xfrm>
              <a:custGeom>
                <a:rect b="b" l="l" r="r" t="t"/>
                <a:pathLst>
                  <a:path extrusionOk="0" h="61994" w="31318">
                    <a:moveTo>
                      <a:pt x="6491" y="1"/>
                    </a:moveTo>
                    <a:lnTo>
                      <a:pt x="6491" y="1"/>
                    </a:lnTo>
                    <a:cubicBezTo>
                      <a:pt x="4041" y="6532"/>
                      <a:pt x="1703" y="23120"/>
                      <a:pt x="850" y="39523"/>
                    </a:cubicBezTo>
                    <a:cubicBezTo>
                      <a:pt x="0" y="56111"/>
                      <a:pt x="6198" y="61993"/>
                      <a:pt x="13104" y="61993"/>
                    </a:cubicBezTo>
                    <a:cubicBezTo>
                      <a:pt x="14340" y="61993"/>
                      <a:pt x="15599" y="61805"/>
                      <a:pt x="16844" y="61455"/>
                    </a:cubicBezTo>
                    <a:cubicBezTo>
                      <a:pt x="25009" y="59117"/>
                      <a:pt x="29944" y="30951"/>
                      <a:pt x="31317" y="27128"/>
                    </a:cubicBezTo>
                    <a:cubicBezTo>
                      <a:pt x="9051" y="25087"/>
                      <a:pt x="6082" y="9686"/>
                      <a:pt x="649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8"/>
              <p:cNvSpPr/>
              <p:nvPr/>
            </p:nvSpPr>
            <p:spPr>
              <a:xfrm>
                <a:off x="2926260" y="2290671"/>
                <a:ext cx="969764" cy="1456499"/>
              </a:xfrm>
              <a:custGeom>
                <a:rect b="b" l="l" r="r" t="t"/>
                <a:pathLst>
                  <a:path extrusionOk="0" h="61703" w="41083">
                    <a:moveTo>
                      <a:pt x="12136" y="1"/>
                    </a:moveTo>
                    <a:lnTo>
                      <a:pt x="12136" y="1"/>
                    </a:lnTo>
                    <a:cubicBezTo>
                      <a:pt x="16701" y="9946"/>
                      <a:pt x="18185" y="25273"/>
                      <a:pt x="1" y="35256"/>
                    </a:cubicBezTo>
                    <a:cubicBezTo>
                      <a:pt x="2734" y="38353"/>
                      <a:pt x="17239" y="61702"/>
                      <a:pt x="25738" y="61702"/>
                    </a:cubicBezTo>
                    <a:cubicBezTo>
                      <a:pt x="25894" y="61702"/>
                      <a:pt x="26049" y="61694"/>
                      <a:pt x="26201" y="61678"/>
                    </a:cubicBezTo>
                    <a:cubicBezTo>
                      <a:pt x="34625" y="60787"/>
                      <a:pt x="41082" y="53143"/>
                      <a:pt x="32881" y="35404"/>
                    </a:cubicBezTo>
                    <a:cubicBezTo>
                      <a:pt x="25607" y="19595"/>
                      <a:pt x="16663" y="4269"/>
                      <a:pt x="121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8"/>
              <p:cNvSpPr/>
              <p:nvPr/>
            </p:nvSpPr>
            <p:spPr>
              <a:xfrm>
                <a:off x="1617528" y="3143024"/>
                <a:ext cx="409122" cy="453783"/>
              </a:xfrm>
              <a:custGeom>
                <a:rect b="b" l="l" r="r" t="t"/>
                <a:pathLst>
                  <a:path extrusionOk="0" h="19224" w="17332">
                    <a:moveTo>
                      <a:pt x="112" y="0"/>
                    </a:moveTo>
                    <a:lnTo>
                      <a:pt x="1" y="111"/>
                    </a:lnTo>
                    <a:cubicBezTo>
                      <a:pt x="1" y="111"/>
                      <a:pt x="5085" y="15178"/>
                      <a:pt x="14066" y="19223"/>
                    </a:cubicBezTo>
                    <a:cubicBezTo>
                      <a:pt x="15699" y="13248"/>
                      <a:pt x="16812" y="7942"/>
                      <a:pt x="17331" y="6420"/>
                    </a:cubicBezTo>
                    <a:cubicBezTo>
                      <a:pt x="9390" y="5715"/>
                      <a:pt x="3898" y="3266"/>
                      <a:pt x="11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8"/>
              <p:cNvSpPr/>
              <p:nvPr/>
            </p:nvSpPr>
            <p:spPr>
              <a:xfrm>
                <a:off x="1529930" y="3259491"/>
                <a:ext cx="880396" cy="943586"/>
              </a:xfrm>
              <a:custGeom>
                <a:rect b="b" l="l" r="r" t="t"/>
                <a:pathLst>
                  <a:path extrusionOk="0" h="39974" w="37297">
                    <a:moveTo>
                      <a:pt x="29887" y="1"/>
                    </a:moveTo>
                    <a:cubicBezTo>
                      <a:pt x="23204" y="1"/>
                      <a:pt x="12470" y="6125"/>
                      <a:pt x="12470" y="6125"/>
                    </a:cubicBezTo>
                    <a:cubicBezTo>
                      <a:pt x="9501" y="8203"/>
                      <a:pt x="9130" y="10504"/>
                      <a:pt x="10206" y="12731"/>
                    </a:cubicBezTo>
                    <a:cubicBezTo>
                      <a:pt x="10726" y="13658"/>
                      <a:pt x="11616" y="14326"/>
                      <a:pt x="12656" y="14512"/>
                    </a:cubicBezTo>
                    <a:cubicBezTo>
                      <a:pt x="10726" y="15365"/>
                      <a:pt x="9130" y="16070"/>
                      <a:pt x="8536" y="17147"/>
                    </a:cubicBezTo>
                    <a:cubicBezTo>
                      <a:pt x="6569" y="20746"/>
                      <a:pt x="9612" y="23493"/>
                      <a:pt x="9612" y="23493"/>
                    </a:cubicBezTo>
                    <a:cubicBezTo>
                      <a:pt x="9612" y="23493"/>
                      <a:pt x="3712" y="24977"/>
                      <a:pt x="4825" y="29541"/>
                    </a:cubicBezTo>
                    <a:cubicBezTo>
                      <a:pt x="5530" y="32399"/>
                      <a:pt x="8388" y="32881"/>
                      <a:pt x="8388" y="32881"/>
                    </a:cubicBezTo>
                    <a:cubicBezTo>
                      <a:pt x="6495" y="35887"/>
                      <a:pt x="1" y="36073"/>
                      <a:pt x="1" y="36073"/>
                    </a:cubicBezTo>
                    <a:cubicBezTo>
                      <a:pt x="487" y="38990"/>
                      <a:pt x="2444" y="39974"/>
                      <a:pt x="5135" y="39974"/>
                    </a:cubicBezTo>
                    <a:cubicBezTo>
                      <a:pt x="8193" y="39974"/>
                      <a:pt x="12200" y="38702"/>
                      <a:pt x="16070" y="37557"/>
                    </a:cubicBezTo>
                    <a:cubicBezTo>
                      <a:pt x="23566" y="35368"/>
                      <a:pt x="22490" y="28317"/>
                      <a:pt x="22490" y="28317"/>
                    </a:cubicBezTo>
                    <a:cubicBezTo>
                      <a:pt x="30023" y="26610"/>
                      <a:pt x="28613" y="19076"/>
                      <a:pt x="28613" y="19076"/>
                    </a:cubicBezTo>
                    <a:cubicBezTo>
                      <a:pt x="34031" y="16033"/>
                      <a:pt x="31508" y="9576"/>
                      <a:pt x="31508" y="9576"/>
                    </a:cubicBezTo>
                    <a:cubicBezTo>
                      <a:pt x="31508" y="9576"/>
                      <a:pt x="37297" y="6273"/>
                      <a:pt x="34328" y="1857"/>
                    </a:cubicBezTo>
                    <a:cubicBezTo>
                      <a:pt x="33433" y="519"/>
                      <a:pt x="31832" y="1"/>
                      <a:pt x="29887" y="1"/>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8"/>
              <p:cNvSpPr/>
              <p:nvPr/>
            </p:nvSpPr>
            <p:spPr>
              <a:xfrm>
                <a:off x="1855797" y="3260388"/>
                <a:ext cx="554529" cy="874258"/>
              </a:xfrm>
              <a:custGeom>
                <a:rect b="b" l="l" r="r" t="t"/>
                <a:pathLst>
                  <a:path extrusionOk="0" h="37037" w="23492">
                    <a:moveTo>
                      <a:pt x="16849" y="1"/>
                    </a:moveTo>
                    <a:lnTo>
                      <a:pt x="16849" y="1"/>
                    </a:lnTo>
                    <a:cubicBezTo>
                      <a:pt x="18111" y="1003"/>
                      <a:pt x="19707" y="2599"/>
                      <a:pt x="19707" y="4194"/>
                    </a:cubicBezTo>
                    <a:cubicBezTo>
                      <a:pt x="19707" y="6866"/>
                      <a:pt x="16626" y="9390"/>
                      <a:pt x="10429" y="11394"/>
                    </a:cubicBezTo>
                    <a:cubicBezTo>
                      <a:pt x="10429" y="11394"/>
                      <a:pt x="14006" y="10528"/>
                      <a:pt x="15822" y="10528"/>
                    </a:cubicBezTo>
                    <a:cubicBezTo>
                      <a:pt x="16324" y="10528"/>
                      <a:pt x="16691" y="10594"/>
                      <a:pt x="16812" y="10763"/>
                    </a:cubicBezTo>
                    <a:cubicBezTo>
                      <a:pt x="17740" y="12173"/>
                      <a:pt x="16998" y="16700"/>
                      <a:pt x="14288" y="18111"/>
                    </a:cubicBezTo>
                    <a:cubicBezTo>
                      <a:pt x="11579" y="19521"/>
                      <a:pt x="4157" y="21933"/>
                      <a:pt x="4157" y="21933"/>
                    </a:cubicBezTo>
                    <a:cubicBezTo>
                      <a:pt x="4157" y="21933"/>
                      <a:pt x="10429" y="20931"/>
                      <a:pt x="13472" y="20077"/>
                    </a:cubicBezTo>
                    <a:cubicBezTo>
                      <a:pt x="13493" y="20071"/>
                      <a:pt x="13514" y="20068"/>
                      <a:pt x="13534" y="20068"/>
                    </a:cubicBezTo>
                    <a:cubicBezTo>
                      <a:pt x="14188" y="20068"/>
                      <a:pt x="14323" y="23521"/>
                      <a:pt x="11802" y="25681"/>
                    </a:cubicBezTo>
                    <a:cubicBezTo>
                      <a:pt x="9204" y="27871"/>
                      <a:pt x="7571" y="28130"/>
                      <a:pt x="7571" y="28130"/>
                    </a:cubicBezTo>
                    <a:lnTo>
                      <a:pt x="1" y="30543"/>
                    </a:lnTo>
                    <a:cubicBezTo>
                      <a:pt x="1" y="30543"/>
                      <a:pt x="5103" y="29722"/>
                      <a:pt x="6628" y="29722"/>
                    </a:cubicBezTo>
                    <a:cubicBezTo>
                      <a:pt x="6818" y="29722"/>
                      <a:pt x="6953" y="29734"/>
                      <a:pt x="7015" y="29763"/>
                    </a:cubicBezTo>
                    <a:cubicBezTo>
                      <a:pt x="7794" y="30134"/>
                      <a:pt x="7423" y="33845"/>
                      <a:pt x="3638" y="37037"/>
                    </a:cubicBezTo>
                    <a:cubicBezTo>
                      <a:pt x="9613" y="34402"/>
                      <a:pt x="8685" y="28279"/>
                      <a:pt x="8685" y="28279"/>
                    </a:cubicBezTo>
                    <a:cubicBezTo>
                      <a:pt x="16218" y="26572"/>
                      <a:pt x="14808" y="19038"/>
                      <a:pt x="14808" y="19038"/>
                    </a:cubicBezTo>
                    <a:cubicBezTo>
                      <a:pt x="20226" y="15995"/>
                      <a:pt x="17703" y="9538"/>
                      <a:pt x="17703" y="9538"/>
                    </a:cubicBezTo>
                    <a:cubicBezTo>
                      <a:pt x="17703" y="9538"/>
                      <a:pt x="23492" y="6235"/>
                      <a:pt x="20523" y="1819"/>
                    </a:cubicBezTo>
                    <a:cubicBezTo>
                      <a:pt x="19744" y="669"/>
                      <a:pt x="18445" y="112"/>
                      <a:pt x="16849"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8"/>
              <p:cNvSpPr/>
              <p:nvPr/>
            </p:nvSpPr>
            <p:spPr>
              <a:xfrm>
                <a:off x="2926260" y="2842556"/>
                <a:ext cx="304009" cy="516855"/>
              </a:xfrm>
              <a:custGeom>
                <a:rect b="b" l="l" r="r" t="t"/>
                <a:pathLst>
                  <a:path extrusionOk="0" h="21896" w="12879">
                    <a:moveTo>
                      <a:pt x="12544" y="0"/>
                    </a:moveTo>
                    <a:lnTo>
                      <a:pt x="12544" y="0"/>
                    </a:lnTo>
                    <a:cubicBezTo>
                      <a:pt x="10243" y="4305"/>
                      <a:pt x="6310" y="8387"/>
                      <a:pt x="1" y="11838"/>
                    </a:cubicBezTo>
                    <a:cubicBezTo>
                      <a:pt x="1040" y="13063"/>
                      <a:pt x="3823" y="17219"/>
                      <a:pt x="7312" y="21895"/>
                    </a:cubicBezTo>
                    <a:cubicBezTo>
                      <a:pt x="12878" y="15030"/>
                      <a:pt x="12618" y="2041"/>
                      <a:pt x="1254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8"/>
              <p:cNvSpPr/>
              <p:nvPr/>
            </p:nvSpPr>
            <p:spPr>
              <a:xfrm>
                <a:off x="2252620" y="2593854"/>
                <a:ext cx="218157" cy="129544"/>
              </a:xfrm>
              <a:custGeom>
                <a:rect b="b" l="l" r="r" t="t"/>
                <a:pathLst>
                  <a:path extrusionOk="0" h="5488" w="9242">
                    <a:moveTo>
                      <a:pt x="7171" y="0"/>
                    </a:moveTo>
                    <a:cubicBezTo>
                      <a:pt x="7058" y="0"/>
                      <a:pt x="6944" y="11"/>
                      <a:pt x="6829" y="34"/>
                    </a:cubicBezTo>
                    <a:lnTo>
                      <a:pt x="1523" y="1073"/>
                    </a:lnTo>
                    <a:cubicBezTo>
                      <a:pt x="595" y="1222"/>
                      <a:pt x="1" y="2112"/>
                      <a:pt x="149" y="3040"/>
                    </a:cubicBezTo>
                    <a:lnTo>
                      <a:pt x="372" y="4153"/>
                    </a:lnTo>
                    <a:cubicBezTo>
                      <a:pt x="534" y="4961"/>
                      <a:pt x="1258" y="5488"/>
                      <a:pt x="2055" y="5488"/>
                    </a:cubicBezTo>
                    <a:cubicBezTo>
                      <a:pt x="2173" y="5488"/>
                      <a:pt x="2293" y="5476"/>
                      <a:pt x="2413" y="5452"/>
                    </a:cubicBezTo>
                    <a:lnTo>
                      <a:pt x="7720" y="4413"/>
                    </a:lnTo>
                    <a:cubicBezTo>
                      <a:pt x="8611" y="4265"/>
                      <a:pt x="9241" y="3374"/>
                      <a:pt x="9093" y="2446"/>
                    </a:cubicBezTo>
                    <a:lnTo>
                      <a:pt x="8870" y="1370"/>
                    </a:lnTo>
                    <a:cubicBezTo>
                      <a:pt x="8708" y="557"/>
                      <a:pt x="7975" y="0"/>
                      <a:pt x="717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8"/>
              <p:cNvSpPr/>
              <p:nvPr/>
            </p:nvSpPr>
            <p:spPr>
              <a:xfrm>
                <a:off x="2282410" y="2749765"/>
                <a:ext cx="218157" cy="129521"/>
              </a:xfrm>
              <a:custGeom>
                <a:rect b="b" l="l" r="r" t="t"/>
                <a:pathLst>
                  <a:path extrusionOk="0" h="5487" w="9242">
                    <a:moveTo>
                      <a:pt x="7208" y="1"/>
                    </a:moveTo>
                    <a:cubicBezTo>
                      <a:pt x="7095" y="1"/>
                      <a:pt x="6981" y="12"/>
                      <a:pt x="6866" y="35"/>
                    </a:cubicBezTo>
                    <a:lnTo>
                      <a:pt x="1559" y="1074"/>
                    </a:lnTo>
                    <a:cubicBezTo>
                      <a:pt x="632" y="1222"/>
                      <a:pt x="1" y="2113"/>
                      <a:pt x="149" y="3041"/>
                    </a:cubicBezTo>
                    <a:lnTo>
                      <a:pt x="372" y="4154"/>
                    </a:lnTo>
                    <a:cubicBezTo>
                      <a:pt x="534" y="4934"/>
                      <a:pt x="1267" y="5487"/>
                      <a:pt x="2070" y="5487"/>
                    </a:cubicBezTo>
                    <a:cubicBezTo>
                      <a:pt x="2183" y="5487"/>
                      <a:pt x="2298" y="5476"/>
                      <a:pt x="2413" y="5453"/>
                    </a:cubicBezTo>
                    <a:lnTo>
                      <a:pt x="7720" y="4414"/>
                    </a:lnTo>
                    <a:cubicBezTo>
                      <a:pt x="8647" y="4265"/>
                      <a:pt x="9241" y="3375"/>
                      <a:pt x="9093" y="2447"/>
                    </a:cubicBezTo>
                    <a:lnTo>
                      <a:pt x="8907" y="1334"/>
                    </a:lnTo>
                    <a:cubicBezTo>
                      <a:pt x="8712" y="553"/>
                      <a:pt x="8004" y="1"/>
                      <a:pt x="7208"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8"/>
              <p:cNvSpPr/>
              <p:nvPr/>
            </p:nvSpPr>
            <p:spPr>
              <a:xfrm>
                <a:off x="2274526" y="2615074"/>
                <a:ext cx="173473" cy="87905"/>
              </a:xfrm>
              <a:custGeom>
                <a:rect b="b" l="l" r="r" t="t"/>
                <a:pathLst>
                  <a:path extrusionOk="0" h="3724" w="7349">
                    <a:moveTo>
                      <a:pt x="6294" y="0"/>
                    </a:moveTo>
                    <a:cubicBezTo>
                      <a:pt x="6226" y="0"/>
                      <a:pt x="6156" y="8"/>
                      <a:pt x="6087" y="26"/>
                    </a:cubicBezTo>
                    <a:lnTo>
                      <a:pt x="780" y="1065"/>
                    </a:lnTo>
                    <a:cubicBezTo>
                      <a:pt x="335" y="1102"/>
                      <a:pt x="1" y="1510"/>
                      <a:pt x="75" y="1993"/>
                    </a:cubicBezTo>
                    <a:lnTo>
                      <a:pt x="261" y="3069"/>
                    </a:lnTo>
                    <a:cubicBezTo>
                      <a:pt x="356" y="3450"/>
                      <a:pt x="724" y="3723"/>
                      <a:pt x="1108" y="3723"/>
                    </a:cubicBezTo>
                    <a:cubicBezTo>
                      <a:pt x="1172" y="3723"/>
                      <a:pt x="1236" y="3716"/>
                      <a:pt x="1300" y="3700"/>
                    </a:cubicBezTo>
                    <a:lnTo>
                      <a:pt x="6606" y="2661"/>
                    </a:lnTo>
                    <a:cubicBezTo>
                      <a:pt x="7052" y="2586"/>
                      <a:pt x="7349" y="2178"/>
                      <a:pt x="7311" y="1733"/>
                    </a:cubicBezTo>
                    <a:lnTo>
                      <a:pt x="7089" y="620"/>
                    </a:lnTo>
                    <a:cubicBezTo>
                      <a:pt x="6995" y="244"/>
                      <a:pt x="6663" y="0"/>
                      <a:pt x="6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8"/>
              <p:cNvSpPr/>
              <p:nvPr/>
            </p:nvSpPr>
            <p:spPr>
              <a:xfrm>
                <a:off x="2305189" y="2770159"/>
                <a:ext cx="173473" cy="87905"/>
              </a:xfrm>
              <a:custGeom>
                <a:rect b="b" l="l" r="r" t="t"/>
                <a:pathLst>
                  <a:path extrusionOk="0" h="3724" w="7349">
                    <a:moveTo>
                      <a:pt x="6239" y="1"/>
                    </a:moveTo>
                    <a:cubicBezTo>
                      <a:pt x="6177" y="1"/>
                      <a:pt x="6113" y="8"/>
                      <a:pt x="6050" y="24"/>
                    </a:cubicBezTo>
                    <a:lnTo>
                      <a:pt x="743" y="1063"/>
                    </a:lnTo>
                    <a:cubicBezTo>
                      <a:pt x="297" y="1138"/>
                      <a:pt x="1" y="1546"/>
                      <a:pt x="38" y="1991"/>
                    </a:cubicBezTo>
                    <a:lnTo>
                      <a:pt x="260" y="3104"/>
                    </a:lnTo>
                    <a:cubicBezTo>
                      <a:pt x="354" y="3480"/>
                      <a:pt x="686" y="3724"/>
                      <a:pt x="1055" y="3724"/>
                    </a:cubicBezTo>
                    <a:cubicBezTo>
                      <a:pt x="1123" y="3724"/>
                      <a:pt x="1193" y="3716"/>
                      <a:pt x="1262" y="3698"/>
                    </a:cubicBezTo>
                    <a:lnTo>
                      <a:pt x="6569" y="2659"/>
                    </a:lnTo>
                    <a:cubicBezTo>
                      <a:pt x="7014" y="2622"/>
                      <a:pt x="7348" y="2214"/>
                      <a:pt x="7274" y="1731"/>
                    </a:cubicBezTo>
                    <a:lnTo>
                      <a:pt x="7052" y="655"/>
                    </a:lnTo>
                    <a:cubicBezTo>
                      <a:pt x="6956" y="273"/>
                      <a:pt x="6615"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8"/>
              <p:cNvSpPr/>
              <p:nvPr/>
            </p:nvSpPr>
            <p:spPr>
              <a:xfrm>
                <a:off x="2274526" y="2615074"/>
                <a:ext cx="169980" cy="58446"/>
              </a:xfrm>
              <a:custGeom>
                <a:rect b="b" l="l" r="r" t="t"/>
                <a:pathLst>
                  <a:path extrusionOk="0" h="2476" w="7201">
                    <a:moveTo>
                      <a:pt x="6294" y="0"/>
                    </a:moveTo>
                    <a:cubicBezTo>
                      <a:pt x="6226" y="0"/>
                      <a:pt x="6156" y="8"/>
                      <a:pt x="6087" y="26"/>
                    </a:cubicBezTo>
                    <a:lnTo>
                      <a:pt x="780" y="1028"/>
                    </a:lnTo>
                    <a:cubicBezTo>
                      <a:pt x="335" y="1102"/>
                      <a:pt x="1" y="1510"/>
                      <a:pt x="75" y="1955"/>
                    </a:cubicBezTo>
                    <a:lnTo>
                      <a:pt x="149" y="2475"/>
                    </a:lnTo>
                    <a:cubicBezTo>
                      <a:pt x="112" y="2030"/>
                      <a:pt x="409" y="1621"/>
                      <a:pt x="891" y="1547"/>
                    </a:cubicBezTo>
                    <a:lnTo>
                      <a:pt x="6198" y="508"/>
                    </a:lnTo>
                    <a:cubicBezTo>
                      <a:pt x="6262" y="492"/>
                      <a:pt x="6325" y="485"/>
                      <a:pt x="6388" y="485"/>
                    </a:cubicBezTo>
                    <a:cubicBezTo>
                      <a:pt x="6764" y="485"/>
                      <a:pt x="7105" y="757"/>
                      <a:pt x="7200" y="1139"/>
                    </a:cubicBezTo>
                    <a:lnTo>
                      <a:pt x="7089" y="620"/>
                    </a:lnTo>
                    <a:cubicBezTo>
                      <a:pt x="6995" y="244"/>
                      <a:pt x="6663" y="0"/>
                      <a:pt x="62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8"/>
              <p:cNvSpPr/>
              <p:nvPr/>
            </p:nvSpPr>
            <p:spPr>
              <a:xfrm>
                <a:off x="2305189" y="2770159"/>
                <a:ext cx="169083" cy="59272"/>
              </a:xfrm>
              <a:custGeom>
                <a:rect b="b" l="l" r="r" t="t"/>
                <a:pathLst>
                  <a:path extrusionOk="0" h="2511" w="7163">
                    <a:moveTo>
                      <a:pt x="6239" y="1"/>
                    </a:moveTo>
                    <a:cubicBezTo>
                      <a:pt x="6177" y="1"/>
                      <a:pt x="6113" y="8"/>
                      <a:pt x="6050" y="24"/>
                    </a:cubicBezTo>
                    <a:lnTo>
                      <a:pt x="743" y="1063"/>
                    </a:lnTo>
                    <a:cubicBezTo>
                      <a:pt x="297" y="1138"/>
                      <a:pt x="1" y="1546"/>
                      <a:pt x="38" y="1991"/>
                    </a:cubicBezTo>
                    <a:lnTo>
                      <a:pt x="149" y="2511"/>
                    </a:lnTo>
                    <a:cubicBezTo>
                      <a:pt x="75" y="2028"/>
                      <a:pt x="409" y="1620"/>
                      <a:pt x="854" y="1583"/>
                    </a:cubicBezTo>
                    <a:lnTo>
                      <a:pt x="6161" y="544"/>
                    </a:lnTo>
                    <a:cubicBezTo>
                      <a:pt x="6230" y="526"/>
                      <a:pt x="6300" y="518"/>
                      <a:pt x="6368" y="518"/>
                    </a:cubicBezTo>
                    <a:cubicBezTo>
                      <a:pt x="6737" y="518"/>
                      <a:pt x="7069" y="762"/>
                      <a:pt x="7163" y="1138"/>
                    </a:cubicBezTo>
                    <a:lnTo>
                      <a:pt x="7052" y="655"/>
                    </a:lnTo>
                    <a:cubicBezTo>
                      <a:pt x="6956" y="273"/>
                      <a:pt x="6615" y="1"/>
                      <a:pt x="623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8"/>
              <p:cNvSpPr/>
              <p:nvPr/>
            </p:nvSpPr>
            <p:spPr>
              <a:xfrm>
                <a:off x="2278043" y="2638443"/>
                <a:ext cx="169956" cy="64536"/>
              </a:xfrm>
              <a:custGeom>
                <a:rect b="b" l="l" r="r" t="t"/>
                <a:pathLst>
                  <a:path extrusionOk="0" h="2734" w="7200">
                    <a:moveTo>
                      <a:pt x="7014" y="1"/>
                    </a:moveTo>
                    <a:cubicBezTo>
                      <a:pt x="7051" y="446"/>
                      <a:pt x="6754" y="854"/>
                      <a:pt x="6309" y="928"/>
                    </a:cubicBezTo>
                    <a:lnTo>
                      <a:pt x="1002" y="1930"/>
                    </a:lnTo>
                    <a:cubicBezTo>
                      <a:pt x="933" y="1948"/>
                      <a:pt x="862" y="1956"/>
                      <a:pt x="793" y="1956"/>
                    </a:cubicBezTo>
                    <a:cubicBezTo>
                      <a:pt x="416" y="1956"/>
                      <a:pt x="63" y="1712"/>
                      <a:pt x="0" y="1337"/>
                    </a:cubicBezTo>
                    <a:lnTo>
                      <a:pt x="0" y="1337"/>
                    </a:lnTo>
                    <a:lnTo>
                      <a:pt x="112" y="2079"/>
                    </a:lnTo>
                    <a:cubicBezTo>
                      <a:pt x="207" y="2460"/>
                      <a:pt x="575" y="2733"/>
                      <a:pt x="959" y="2733"/>
                    </a:cubicBezTo>
                    <a:cubicBezTo>
                      <a:pt x="1023" y="2733"/>
                      <a:pt x="1087" y="2726"/>
                      <a:pt x="1151" y="2710"/>
                    </a:cubicBezTo>
                    <a:lnTo>
                      <a:pt x="6457" y="1671"/>
                    </a:lnTo>
                    <a:cubicBezTo>
                      <a:pt x="6903" y="1596"/>
                      <a:pt x="7200" y="1188"/>
                      <a:pt x="7162" y="743"/>
                    </a:cubicBezTo>
                    <a:lnTo>
                      <a:pt x="7014" y="1"/>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8"/>
              <p:cNvSpPr/>
              <p:nvPr/>
            </p:nvSpPr>
            <p:spPr>
              <a:xfrm>
                <a:off x="2307809" y="2794378"/>
                <a:ext cx="170853" cy="64253"/>
              </a:xfrm>
              <a:custGeom>
                <a:rect b="b" l="l" r="r" t="t"/>
                <a:pathLst>
                  <a:path extrusionOk="0" h="2722" w="7238">
                    <a:moveTo>
                      <a:pt x="7015" y="0"/>
                    </a:moveTo>
                    <a:cubicBezTo>
                      <a:pt x="7089" y="446"/>
                      <a:pt x="6755" y="854"/>
                      <a:pt x="6310" y="928"/>
                    </a:cubicBezTo>
                    <a:lnTo>
                      <a:pt x="1003" y="1930"/>
                    </a:lnTo>
                    <a:cubicBezTo>
                      <a:pt x="933" y="1947"/>
                      <a:pt x="864" y="1956"/>
                      <a:pt x="796" y="1956"/>
                    </a:cubicBezTo>
                    <a:cubicBezTo>
                      <a:pt x="427" y="1956"/>
                      <a:pt x="95" y="1712"/>
                      <a:pt x="1" y="1336"/>
                    </a:cubicBezTo>
                    <a:lnTo>
                      <a:pt x="1" y="1336"/>
                    </a:lnTo>
                    <a:lnTo>
                      <a:pt x="149" y="2078"/>
                    </a:lnTo>
                    <a:cubicBezTo>
                      <a:pt x="248" y="2473"/>
                      <a:pt x="609" y="2722"/>
                      <a:pt x="1000" y="2722"/>
                    </a:cubicBezTo>
                    <a:cubicBezTo>
                      <a:pt x="1050" y="2722"/>
                      <a:pt x="1101" y="2718"/>
                      <a:pt x="1151" y="2709"/>
                    </a:cubicBezTo>
                    <a:lnTo>
                      <a:pt x="6458" y="1670"/>
                    </a:lnTo>
                    <a:cubicBezTo>
                      <a:pt x="6903" y="1596"/>
                      <a:pt x="7237" y="1188"/>
                      <a:pt x="7163" y="742"/>
                    </a:cubicBezTo>
                    <a:lnTo>
                      <a:pt x="7015" y="0"/>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8"/>
              <p:cNvSpPr/>
              <p:nvPr/>
            </p:nvSpPr>
            <p:spPr>
              <a:xfrm>
                <a:off x="1776083" y="1296712"/>
                <a:ext cx="254722" cy="514825"/>
              </a:xfrm>
              <a:custGeom>
                <a:rect b="b" l="l" r="r" t="t"/>
                <a:pathLst>
                  <a:path extrusionOk="0" h="21810" w="10791">
                    <a:moveTo>
                      <a:pt x="8290" y="0"/>
                    </a:moveTo>
                    <a:cubicBezTo>
                      <a:pt x="7815" y="0"/>
                      <a:pt x="7329" y="214"/>
                      <a:pt x="6941" y="731"/>
                    </a:cubicBezTo>
                    <a:cubicBezTo>
                      <a:pt x="6607" y="1139"/>
                      <a:pt x="1151" y="7930"/>
                      <a:pt x="1" y="14833"/>
                    </a:cubicBezTo>
                    <a:cubicBezTo>
                      <a:pt x="558" y="17765"/>
                      <a:pt x="2339" y="20325"/>
                      <a:pt x="4937" y="21810"/>
                    </a:cubicBezTo>
                    <a:cubicBezTo>
                      <a:pt x="298" y="16837"/>
                      <a:pt x="6755" y="6520"/>
                      <a:pt x="9650" y="2920"/>
                    </a:cubicBezTo>
                    <a:cubicBezTo>
                      <a:pt x="10790" y="1590"/>
                      <a:pt x="9585" y="0"/>
                      <a:pt x="8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8"/>
              <p:cNvSpPr/>
              <p:nvPr/>
            </p:nvSpPr>
            <p:spPr>
              <a:xfrm>
                <a:off x="2769475" y="2324261"/>
                <a:ext cx="294520" cy="245468"/>
              </a:xfrm>
              <a:custGeom>
                <a:rect b="b" l="l" r="r" t="t"/>
                <a:pathLst>
                  <a:path extrusionOk="0" h="10399" w="12477">
                    <a:moveTo>
                      <a:pt x="6757" y="1"/>
                    </a:moveTo>
                    <a:cubicBezTo>
                      <a:pt x="6426" y="1"/>
                      <a:pt x="6090" y="33"/>
                      <a:pt x="5752" y="99"/>
                    </a:cubicBezTo>
                    <a:cubicBezTo>
                      <a:pt x="1188" y="990"/>
                      <a:pt x="0" y="6891"/>
                      <a:pt x="3822" y="9488"/>
                    </a:cubicBezTo>
                    <a:cubicBezTo>
                      <a:pt x="4748" y="10117"/>
                      <a:pt x="5746" y="10398"/>
                      <a:pt x="6714" y="10398"/>
                    </a:cubicBezTo>
                    <a:cubicBezTo>
                      <a:pt x="9741" y="10398"/>
                      <a:pt x="12476" y="7649"/>
                      <a:pt x="11801" y="4219"/>
                    </a:cubicBezTo>
                    <a:cubicBezTo>
                      <a:pt x="11344" y="1736"/>
                      <a:pt x="9190" y="1"/>
                      <a:pt x="675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8"/>
              <p:cNvSpPr/>
              <p:nvPr/>
            </p:nvSpPr>
            <p:spPr>
              <a:xfrm>
                <a:off x="2808896" y="2354688"/>
                <a:ext cx="221557" cy="184072"/>
              </a:xfrm>
              <a:custGeom>
                <a:rect b="b" l="l" r="r" t="t"/>
                <a:pathLst>
                  <a:path extrusionOk="0" h="7798" w="9386">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8"/>
              <p:cNvSpPr/>
              <p:nvPr/>
            </p:nvSpPr>
            <p:spPr>
              <a:xfrm>
                <a:off x="2850063" y="2378269"/>
                <a:ext cx="181074" cy="160136"/>
              </a:xfrm>
              <a:custGeom>
                <a:rect b="b" l="l" r="r" t="t"/>
                <a:pathLst>
                  <a:path extrusionOk="0" h="6784" w="7671">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8"/>
              <p:cNvSpPr/>
              <p:nvPr/>
            </p:nvSpPr>
            <p:spPr>
              <a:xfrm>
                <a:off x="2821147" y="2354782"/>
                <a:ext cx="164716" cy="172435"/>
              </a:xfrm>
              <a:custGeom>
                <a:rect b="b" l="l" r="r" t="t"/>
                <a:pathLst>
                  <a:path extrusionOk="0" h="7305" w="6978">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8"/>
              <p:cNvSpPr/>
              <p:nvPr/>
            </p:nvSpPr>
            <p:spPr>
              <a:xfrm>
                <a:off x="2833421" y="2656501"/>
                <a:ext cx="294732" cy="245232"/>
              </a:xfrm>
              <a:custGeom>
                <a:rect b="b" l="l" r="r" t="t"/>
                <a:pathLst>
                  <a:path extrusionOk="0" h="10389" w="12486">
                    <a:moveTo>
                      <a:pt x="6717" y="1"/>
                    </a:moveTo>
                    <a:cubicBezTo>
                      <a:pt x="6399" y="1"/>
                      <a:pt x="6076" y="29"/>
                      <a:pt x="5752" y="89"/>
                    </a:cubicBezTo>
                    <a:cubicBezTo>
                      <a:pt x="1225" y="980"/>
                      <a:pt x="0" y="6917"/>
                      <a:pt x="3823" y="9478"/>
                    </a:cubicBezTo>
                    <a:cubicBezTo>
                      <a:pt x="4748" y="10107"/>
                      <a:pt x="5746" y="10388"/>
                      <a:pt x="6714" y="10388"/>
                    </a:cubicBezTo>
                    <a:cubicBezTo>
                      <a:pt x="9744" y="10388"/>
                      <a:pt x="12485" y="7639"/>
                      <a:pt x="11838" y="4208"/>
                    </a:cubicBezTo>
                    <a:cubicBezTo>
                      <a:pt x="11346" y="1712"/>
                      <a:pt x="9167" y="1"/>
                      <a:pt x="671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8"/>
              <p:cNvSpPr/>
              <p:nvPr/>
            </p:nvSpPr>
            <p:spPr>
              <a:xfrm>
                <a:off x="2872842" y="2687306"/>
                <a:ext cx="221297" cy="183954"/>
              </a:xfrm>
              <a:custGeom>
                <a:rect b="b" l="l" r="r" t="t"/>
                <a:pathLst>
                  <a:path extrusionOk="0" h="7793" w="9375">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8"/>
              <p:cNvSpPr/>
              <p:nvPr/>
            </p:nvSpPr>
            <p:spPr>
              <a:xfrm>
                <a:off x="2914009" y="2711147"/>
                <a:ext cx="181357" cy="160490"/>
              </a:xfrm>
              <a:custGeom>
                <a:rect b="b" l="l" r="r" t="t"/>
                <a:pathLst>
                  <a:path extrusionOk="0" h="6799" w="7683">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8"/>
              <p:cNvSpPr/>
              <p:nvPr/>
            </p:nvSpPr>
            <p:spPr>
              <a:xfrm>
                <a:off x="2885966" y="2687282"/>
                <a:ext cx="164716" cy="172812"/>
              </a:xfrm>
              <a:custGeom>
                <a:rect b="b" l="l" r="r" t="t"/>
                <a:pathLst>
                  <a:path extrusionOk="0" h="7321" w="6978">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8"/>
              <p:cNvSpPr/>
              <p:nvPr/>
            </p:nvSpPr>
            <p:spPr>
              <a:xfrm>
                <a:off x="2622298" y="2525116"/>
                <a:ext cx="295393" cy="245209"/>
              </a:xfrm>
              <a:custGeom>
                <a:rect b="b" l="l" r="r" t="t"/>
                <a:pathLst>
                  <a:path extrusionOk="0" h="10388" w="12514">
                    <a:moveTo>
                      <a:pt x="6717" y="0"/>
                    </a:moveTo>
                    <a:cubicBezTo>
                      <a:pt x="6399" y="0"/>
                      <a:pt x="6077" y="29"/>
                      <a:pt x="5753" y="89"/>
                    </a:cubicBezTo>
                    <a:cubicBezTo>
                      <a:pt x="1225" y="979"/>
                      <a:pt x="1" y="6880"/>
                      <a:pt x="3823" y="9478"/>
                    </a:cubicBezTo>
                    <a:cubicBezTo>
                      <a:pt x="4758" y="10107"/>
                      <a:pt x="5762" y="10388"/>
                      <a:pt x="6735" y="10388"/>
                    </a:cubicBezTo>
                    <a:cubicBezTo>
                      <a:pt x="9779" y="10388"/>
                      <a:pt x="12514" y="7639"/>
                      <a:pt x="11839" y="4208"/>
                    </a:cubicBezTo>
                    <a:cubicBezTo>
                      <a:pt x="11346" y="1711"/>
                      <a:pt x="9167" y="0"/>
                      <a:pt x="671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8"/>
              <p:cNvSpPr/>
              <p:nvPr/>
            </p:nvSpPr>
            <p:spPr>
              <a:xfrm>
                <a:off x="2662592" y="2555307"/>
                <a:ext cx="221320" cy="184426"/>
              </a:xfrm>
              <a:custGeom>
                <a:rect b="b" l="l" r="r" t="t"/>
                <a:pathLst>
                  <a:path extrusionOk="0" h="7813" w="9376">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8"/>
              <p:cNvSpPr/>
              <p:nvPr/>
            </p:nvSpPr>
            <p:spPr>
              <a:xfrm>
                <a:off x="2703759" y="2578888"/>
                <a:ext cx="180696" cy="161222"/>
              </a:xfrm>
              <a:custGeom>
                <a:rect b="b" l="l" r="r" t="t"/>
                <a:pathLst>
                  <a:path extrusionOk="0" h="6830" w="7655">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8"/>
              <p:cNvSpPr/>
              <p:nvPr/>
            </p:nvSpPr>
            <p:spPr>
              <a:xfrm>
                <a:off x="2750972" y="2555401"/>
                <a:ext cx="164692" cy="172411"/>
              </a:xfrm>
              <a:custGeom>
                <a:rect b="b" l="l" r="r" t="t"/>
                <a:pathLst>
                  <a:path extrusionOk="0" h="7304" w="6977">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8"/>
              <p:cNvSpPr/>
              <p:nvPr/>
            </p:nvSpPr>
            <p:spPr>
              <a:xfrm>
                <a:off x="2980575" y="2456496"/>
                <a:ext cx="295440" cy="245374"/>
              </a:xfrm>
              <a:custGeom>
                <a:rect b="b" l="l" r="r" t="t"/>
                <a:pathLst>
                  <a:path extrusionOk="0" h="10395" w="12516">
                    <a:moveTo>
                      <a:pt x="6736" y="1"/>
                    </a:moveTo>
                    <a:cubicBezTo>
                      <a:pt x="6400" y="1"/>
                      <a:pt x="6058" y="33"/>
                      <a:pt x="5716" y="101"/>
                    </a:cubicBezTo>
                    <a:cubicBezTo>
                      <a:pt x="1188" y="992"/>
                      <a:pt x="1" y="6929"/>
                      <a:pt x="3860" y="9490"/>
                    </a:cubicBezTo>
                    <a:cubicBezTo>
                      <a:pt x="4781" y="10115"/>
                      <a:pt x="5772" y="10395"/>
                      <a:pt x="6735" y="10395"/>
                    </a:cubicBezTo>
                    <a:cubicBezTo>
                      <a:pt x="9769" y="10395"/>
                      <a:pt x="12515" y="7620"/>
                      <a:pt x="11839" y="4183"/>
                    </a:cubicBezTo>
                    <a:cubicBezTo>
                      <a:pt x="11350" y="1705"/>
                      <a:pt x="9171" y="1"/>
                      <a:pt x="67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8"/>
              <p:cNvSpPr/>
              <p:nvPr/>
            </p:nvSpPr>
            <p:spPr>
              <a:xfrm>
                <a:off x="3019995" y="2486947"/>
                <a:ext cx="220660" cy="183600"/>
              </a:xfrm>
              <a:custGeom>
                <a:rect b="b" l="l" r="r" t="t"/>
                <a:pathLst>
                  <a:path extrusionOk="0" h="7778" w="9348">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8"/>
              <p:cNvSpPr/>
              <p:nvPr/>
            </p:nvSpPr>
            <p:spPr>
              <a:xfrm>
                <a:off x="3061162" y="2509678"/>
                <a:ext cx="181357" cy="160986"/>
              </a:xfrm>
              <a:custGeom>
                <a:rect b="b" l="l" r="r" t="t"/>
                <a:pathLst>
                  <a:path extrusionOk="0" h="6820" w="7683">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8"/>
              <p:cNvSpPr/>
              <p:nvPr/>
            </p:nvSpPr>
            <p:spPr>
              <a:xfrm>
                <a:off x="3032270" y="2486522"/>
                <a:ext cx="164692" cy="172104"/>
              </a:xfrm>
              <a:custGeom>
                <a:rect b="b" l="l" r="r" t="t"/>
                <a:pathLst>
                  <a:path extrusionOk="0" h="7291" w="6977">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8"/>
              <p:cNvSpPr/>
              <p:nvPr/>
            </p:nvSpPr>
            <p:spPr>
              <a:xfrm>
                <a:off x="3113731" y="2550845"/>
                <a:ext cx="65716" cy="68360"/>
              </a:xfrm>
              <a:custGeom>
                <a:rect b="b" l="l" r="r" t="t"/>
                <a:pathLst>
                  <a:path extrusionOk="0" fill="none" h="2896" w="2784">
                    <a:moveTo>
                      <a:pt x="2784" y="965"/>
                    </a:moveTo>
                    <a:lnTo>
                      <a:pt x="0" y="1"/>
                    </a:lnTo>
                    <a:lnTo>
                      <a:pt x="557" y="2895"/>
                    </a:lnTo>
                    <a:lnTo>
                      <a:pt x="2784" y="965"/>
                    </a:lnTo>
                    <a:lnTo>
                      <a:pt x="0" y="1"/>
                    </a:lnTo>
                    <a:lnTo>
                      <a:pt x="557" y="2895"/>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8"/>
              <p:cNvSpPr/>
              <p:nvPr/>
            </p:nvSpPr>
            <p:spPr>
              <a:xfrm>
                <a:off x="2921893" y="2408059"/>
                <a:ext cx="14045" cy="73600"/>
              </a:xfrm>
              <a:custGeom>
                <a:rect b="b" l="l" r="r" t="t"/>
                <a:pathLst>
                  <a:path extrusionOk="0" fill="none" h="3118" w="595">
                    <a:moveTo>
                      <a:pt x="0" y="1"/>
                    </a:moveTo>
                    <a:lnTo>
                      <a:pt x="594" y="3118"/>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8"/>
              <p:cNvSpPr/>
              <p:nvPr/>
            </p:nvSpPr>
            <p:spPr>
              <a:xfrm>
                <a:off x="2892103" y="2437848"/>
                <a:ext cx="73600" cy="14045"/>
              </a:xfrm>
              <a:custGeom>
                <a:rect b="b" l="l" r="r" t="t"/>
                <a:pathLst>
                  <a:path extrusionOk="0" fill="none" h="595" w="3118">
                    <a:moveTo>
                      <a:pt x="3118" y="0"/>
                    </a:moveTo>
                    <a:lnTo>
                      <a:pt x="1" y="594"/>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8"/>
              <p:cNvSpPr/>
              <p:nvPr/>
            </p:nvSpPr>
            <p:spPr>
              <a:xfrm>
                <a:off x="2737939" y="2609527"/>
                <a:ext cx="84105" cy="83255"/>
              </a:xfrm>
              <a:custGeom>
                <a:rect b="b" l="l" r="r" t="t"/>
                <a:pathLst>
                  <a:path extrusionOk="0" fill="none" h="3527" w="3563">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8"/>
              <p:cNvSpPr/>
              <p:nvPr/>
            </p:nvSpPr>
            <p:spPr>
              <a:xfrm>
                <a:off x="2951682" y="2747074"/>
                <a:ext cx="80611" cy="59579"/>
              </a:xfrm>
              <a:custGeom>
                <a:rect b="b" l="l" r="r" t="t"/>
                <a:pathLst>
                  <a:path extrusionOk="0" fill="none" h="2524" w="3415">
                    <a:moveTo>
                      <a:pt x="0" y="594"/>
                    </a:moveTo>
                    <a:lnTo>
                      <a:pt x="3006" y="0"/>
                    </a:lnTo>
                    <a:lnTo>
                      <a:pt x="3414" y="1967"/>
                    </a:lnTo>
                    <a:lnTo>
                      <a:pt x="371" y="2524"/>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8"/>
              <p:cNvSpPr/>
              <p:nvPr/>
            </p:nvSpPr>
            <p:spPr>
              <a:xfrm>
                <a:off x="625032" y="2655109"/>
                <a:ext cx="904921" cy="1248280"/>
              </a:xfrm>
              <a:custGeom>
                <a:rect b="b" l="l" r="r" t="t"/>
                <a:pathLst>
                  <a:path extrusionOk="0" h="52882" w="38336">
                    <a:moveTo>
                      <a:pt x="30550" y="0"/>
                    </a:moveTo>
                    <a:cubicBezTo>
                      <a:pt x="29812" y="0"/>
                      <a:pt x="29083" y="344"/>
                      <a:pt x="28465" y="1150"/>
                    </a:cubicBezTo>
                    <a:cubicBezTo>
                      <a:pt x="26757" y="3340"/>
                      <a:pt x="27203" y="7904"/>
                      <a:pt x="22230" y="13730"/>
                    </a:cubicBezTo>
                    <a:cubicBezTo>
                      <a:pt x="18667" y="17887"/>
                      <a:pt x="21154" y="26200"/>
                      <a:pt x="15736" y="35254"/>
                    </a:cubicBezTo>
                    <a:cubicBezTo>
                      <a:pt x="15736" y="35254"/>
                      <a:pt x="11913" y="42528"/>
                      <a:pt x="1" y="50618"/>
                    </a:cubicBezTo>
                    <a:lnTo>
                      <a:pt x="3192" y="52882"/>
                    </a:lnTo>
                    <a:lnTo>
                      <a:pt x="23492" y="52845"/>
                    </a:lnTo>
                    <a:cubicBezTo>
                      <a:pt x="25013" y="51583"/>
                      <a:pt x="33474" y="45014"/>
                      <a:pt x="33474" y="34215"/>
                    </a:cubicBezTo>
                    <a:cubicBezTo>
                      <a:pt x="33437" y="30467"/>
                      <a:pt x="32769" y="26756"/>
                      <a:pt x="31470" y="23268"/>
                    </a:cubicBezTo>
                    <a:cubicBezTo>
                      <a:pt x="38336" y="17182"/>
                      <a:pt x="34922" y="4490"/>
                      <a:pt x="33957" y="2560"/>
                    </a:cubicBezTo>
                    <a:cubicBezTo>
                      <a:pt x="33176" y="1069"/>
                      <a:pt x="31850" y="0"/>
                      <a:pt x="30550"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8"/>
              <p:cNvSpPr/>
              <p:nvPr/>
            </p:nvSpPr>
            <p:spPr>
              <a:xfrm>
                <a:off x="1182181" y="2672600"/>
                <a:ext cx="147177" cy="267374"/>
              </a:xfrm>
              <a:custGeom>
                <a:rect b="b" l="l" r="r" t="t"/>
                <a:pathLst>
                  <a:path extrusionOk="0" h="11327" w="6235">
                    <a:moveTo>
                      <a:pt x="5196" y="1"/>
                    </a:moveTo>
                    <a:cubicBezTo>
                      <a:pt x="5084" y="149"/>
                      <a:pt x="4973" y="261"/>
                      <a:pt x="4862" y="409"/>
                    </a:cubicBezTo>
                    <a:cubicBezTo>
                      <a:pt x="3340" y="2376"/>
                      <a:pt x="3488" y="6235"/>
                      <a:pt x="0" y="11208"/>
                    </a:cubicBezTo>
                    <a:cubicBezTo>
                      <a:pt x="318" y="11288"/>
                      <a:pt x="641" y="11326"/>
                      <a:pt x="962" y="11326"/>
                    </a:cubicBezTo>
                    <a:cubicBezTo>
                      <a:pt x="2140" y="11326"/>
                      <a:pt x="3295" y="10806"/>
                      <a:pt x="4082" y="9872"/>
                    </a:cubicBezTo>
                    <a:cubicBezTo>
                      <a:pt x="5604" y="8202"/>
                      <a:pt x="6235" y="4157"/>
                      <a:pt x="6086" y="2116"/>
                    </a:cubicBezTo>
                    <a:cubicBezTo>
                      <a:pt x="6049" y="1337"/>
                      <a:pt x="5715" y="595"/>
                      <a:pt x="5196"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8"/>
              <p:cNvSpPr/>
              <p:nvPr/>
            </p:nvSpPr>
            <p:spPr>
              <a:xfrm>
                <a:off x="1780473" y="3420690"/>
                <a:ext cx="179492" cy="152701"/>
              </a:xfrm>
              <a:custGeom>
                <a:rect b="b" l="l" r="r" t="t"/>
                <a:pathLst>
                  <a:path extrusionOk="0" h="6469" w="7604">
                    <a:moveTo>
                      <a:pt x="5327" y="1"/>
                    </a:moveTo>
                    <a:cubicBezTo>
                      <a:pt x="5321" y="1"/>
                      <a:pt x="5314" y="1"/>
                      <a:pt x="5307" y="1"/>
                    </a:cubicBezTo>
                    <a:cubicBezTo>
                      <a:pt x="3303" y="38"/>
                      <a:pt x="1336" y="1671"/>
                      <a:pt x="1336" y="1671"/>
                    </a:cubicBezTo>
                    <a:cubicBezTo>
                      <a:pt x="0" y="2562"/>
                      <a:pt x="1188" y="6198"/>
                      <a:pt x="2079" y="6421"/>
                    </a:cubicBezTo>
                    <a:cubicBezTo>
                      <a:pt x="2200" y="6453"/>
                      <a:pt x="2344" y="6468"/>
                      <a:pt x="2506" y="6468"/>
                    </a:cubicBezTo>
                    <a:cubicBezTo>
                      <a:pt x="3837" y="6468"/>
                      <a:pt x="6354" y="5474"/>
                      <a:pt x="6717" y="5011"/>
                    </a:cubicBezTo>
                    <a:cubicBezTo>
                      <a:pt x="7604" y="3829"/>
                      <a:pt x="6726" y="1"/>
                      <a:pt x="5327"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8"/>
              <p:cNvSpPr/>
              <p:nvPr/>
            </p:nvSpPr>
            <p:spPr>
              <a:xfrm>
                <a:off x="1729675" y="3646707"/>
                <a:ext cx="176849" cy="143023"/>
              </a:xfrm>
              <a:custGeom>
                <a:rect b="b" l="l" r="r" t="t"/>
                <a:pathLst>
                  <a:path extrusionOk="0" h="6059" w="7492">
                    <a:moveTo>
                      <a:pt x="5104" y="0"/>
                    </a:moveTo>
                    <a:cubicBezTo>
                      <a:pt x="5098" y="0"/>
                      <a:pt x="5091" y="0"/>
                      <a:pt x="5084" y="0"/>
                    </a:cubicBezTo>
                    <a:cubicBezTo>
                      <a:pt x="3748" y="112"/>
                      <a:pt x="2449" y="557"/>
                      <a:pt x="1336" y="1336"/>
                    </a:cubicBezTo>
                    <a:cubicBezTo>
                      <a:pt x="0" y="2264"/>
                      <a:pt x="1299" y="5827"/>
                      <a:pt x="2227" y="6012"/>
                    </a:cubicBezTo>
                    <a:cubicBezTo>
                      <a:pt x="2385" y="6044"/>
                      <a:pt x="2578" y="6058"/>
                      <a:pt x="2793" y="6058"/>
                    </a:cubicBezTo>
                    <a:cubicBezTo>
                      <a:pt x="4100" y="6058"/>
                      <a:pt x="6250" y="5530"/>
                      <a:pt x="6569" y="5085"/>
                    </a:cubicBezTo>
                    <a:cubicBezTo>
                      <a:pt x="7492" y="3866"/>
                      <a:pt x="6504" y="0"/>
                      <a:pt x="5104"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8"/>
              <p:cNvSpPr/>
              <p:nvPr/>
            </p:nvSpPr>
            <p:spPr>
              <a:xfrm>
                <a:off x="1659592" y="3856934"/>
                <a:ext cx="176872" cy="142763"/>
              </a:xfrm>
              <a:custGeom>
                <a:rect b="b" l="l" r="r" t="t"/>
                <a:pathLst>
                  <a:path extrusionOk="0" h="6048" w="7493">
                    <a:moveTo>
                      <a:pt x="5104" y="1"/>
                    </a:moveTo>
                    <a:cubicBezTo>
                      <a:pt x="5098" y="1"/>
                      <a:pt x="5091" y="1"/>
                      <a:pt x="5084" y="1"/>
                    </a:cubicBezTo>
                    <a:cubicBezTo>
                      <a:pt x="3748" y="112"/>
                      <a:pt x="2450" y="558"/>
                      <a:pt x="1336" y="1337"/>
                    </a:cubicBezTo>
                    <a:cubicBezTo>
                      <a:pt x="0" y="2265"/>
                      <a:pt x="1299" y="5790"/>
                      <a:pt x="2227" y="6013"/>
                    </a:cubicBezTo>
                    <a:cubicBezTo>
                      <a:pt x="2365" y="6037"/>
                      <a:pt x="2532" y="6048"/>
                      <a:pt x="2721" y="6048"/>
                    </a:cubicBezTo>
                    <a:cubicBezTo>
                      <a:pt x="4003" y="6048"/>
                      <a:pt x="6245" y="5538"/>
                      <a:pt x="6569" y="5085"/>
                    </a:cubicBezTo>
                    <a:cubicBezTo>
                      <a:pt x="7492" y="3866"/>
                      <a:pt x="6504" y="1"/>
                      <a:pt x="5104"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8"/>
              <p:cNvSpPr/>
              <p:nvPr/>
            </p:nvSpPr>
            <p:spPr>
              <a:xfrm>
                <a:off x="1548342" y="4128320"/>
                <a:ext cx="145430" cy="74615"/>
              </a:xfrm>
              <a:custGeom>
                <a:rect b="b" l="l" r="r" t="t"/>
                <a:pathLst>
                  <a:path extrusionOk="0" h="3161" w="6161">
                    <a:moveTo>
                      <a:pt x="2080" y="0"/>
                    </a:moveTo>
                    <a:cubicBezTo>
                      <a:pt x="1778" y="0"/>
                      <a:pt x="1509" y="15"/>
                      <a:pt x="1299" y="45"/>
                    </a:cubicBezTo>
                    <a:cubicBezTo>
                      <a:pt x="668" y="119"/>
                      <a:pt x="223" y="787"/>
                      <a:pt x="0" y="1307"/>
                    </a:cubicBezTo>
                    <a:cubicBezTo>
                      <a:pt x="882" y="2645"/>
                      <a:pt x="2436" y="3160"/>
                      <a:pt x="4377" y="3160"/>
                    </a:cubicBezTo>
                    <a:cubicBezTo>
                      <a:pt x="4805" y="3160"/>
                      <a:pt x="5252" y="3135"/>
                      <a:pt x="5715" y="3088"/>
                    </a:cubicBezTo>
                    <a:cubicBezTo>
                      <a:pt x="5975" y="2198"/>
                      <a:pt x="6161" y="1047"/>
                      <a:pt x="5641" y="676"/>
                    </a:cubicBezTo>
                    <a:cubicBezTo>
                      <a:pt x="4990" y="232"/>
                      <a:pt x="3275" y="0"/>
                      <a:pt x="2080"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
              <p:cNvSpPr/>
              <p:nvPr/>
            </p:nvSpPr>
            <p:spPr>
              <a:xfrm>
                <a:off x="1088445" y="2671726"/>
                <a:ext cx="468677" cy="1260578"/>
              </a:xfrm>
              <a:custGeom>
                <a:rect b="b" l="l" r="r" t="t"/>
                <a:pathLst>
                  <a:path extrusionOk="0" h="53403" w="19855">
                    <a:moveTo>
                      <a:pt x="12840" y="1"/>
                    </a:moveTo>
                    <a:lnTo>
                      <a:pt x="12840" y="1"/>
                    </a:lnTo>
                    <a:cubicBezTo>
                      <a:pt x="13546" y="1485"/>
                      <a:pt x="15030" y="5308"/>
                      <a:pt x="14882" y="10948"/>
                    </a:cubicBezTo>
                    <a:cubicBezTo>
                      <a:pt x="14696" y="15364"/>
                      <a:pt x="12692" y="19521"/>
                      <a:pt x="9352" y="22415"/>
                    </a:cubicBezTo>
                    <a:cubicBezTo>
                      <a:pt x="9352" y="22415"/>
                      <a:pt x="12321" y="26238"/>
                      <a:pt x="11764" y="34699"/>
                    </a:cubicBezTo>
                    <a:cubicBezTo>
                      <a:pt x="11096" y="45572"/>
                      <a:pt x="5307" y="49432"/>
                      <a:pt x="0" y="53402"/>
                    </a:cubicBezTo>
                    <a:lnTo>
                      <a:pt x="3860" y="52141"/>
                    </a:lnTo>
                    <a:cubicBezTo>
                      <a:pt x="19854" y="41898"/>
                      <a:pt x="11838" y="22564"/>
                      <a:pt x="11838" y="22564"/>
                    </a:cubicBezTo>
                    <a:cubicBezTo>
                      <a:pt x="18704" y="16478"/>
                      <a:pt x="15290" y="3786"/>
                      <a:pt x="14325" y="1856"/>
                    </a:cubicBezTo>
                    <a:cubicBezTo>
                      <a:pt x="13954" y="1151"/>
                      <a:pt x="13434" y="520"/>
                      <a:pt x="12840"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8"/>
              <p:cNvSpPr/>
              <p:nvPr/>
            </p:nvSpPr>
            <p:spPr>
              <a:xfrm>
                <a:off x="2579384" y="3503921"/>
                <a:ext cx="155935" cy="161199"/>
              </a:xfrm>
              <a:custGeom>
                <a:rect b="b" l="l" r="r" t="t"/>
                <a:pathLst>
                  <a:path extrusionOk="0" h="6829" w="6606">
                    <a:moveTo>
                      <a:pt x="1522" y="1670"/>
                    </a:moveTo>
                    <a:lnTo>
                      <a:pt x="4639" y="2710"/>
                    </a:lnTo>
                    <a:lnTo>
                      <a:pt x="2153" y="4899"/>
                    </a:lnTo>
                    <a:lnTo>
                      <a:pt x="1522" y="1670"/>
                    </a:lnTo>
                    <a:close/>
                    <a:moveTo>
                      <a:pt x="705" y="1"/>
                    </a:moveTo>
                    <a:cubicBezTo>
                      <a:pt x="631" y="1"/>
                      <a:pt x="557" y="1"/>
                      <a:pt x="483" y="38"/>
                    </a:cubicBezTo>
                    <a:cubicBezTo>
                      <a:pt x="371" y="75"/>
                      <a:pt x="297" y="112"/>
                      <a:pt x="223" y="186"/>
                    </a:cubicBezTo>
                    <a:cubicBezTo>
                      <a:pt x="149" y="223"/>
                      <a:pt x="111" y="297"/>
                      <a:pt x="74" y="409"/>
                    </a:cubicBezTo>
                    <a:cubicBezTo>
                      <a:pt x="37" y="483"/>
                      <a:pt x="0" y="557"/>
                      <a:pt x="0" y="631"/>
                    </a:cubicBezTo>
                    <a:cubicBezTo>
                      <a:pt x="0" y="631"/>
                      <a:pt x="0" y="668"/>
                      <a:pt x="0" y="668"/>
                    </a:cubicBezTo>
                    <a:cubicBezTo>
                      <a:pt x="0" y="706"/>
                      <a:pt x="0" y="780"/>
                      <a:pt x="0" y="817"/>
                    </a:cubicBezTo>
                    <a:lnTo>
                      <a:pt x="1076" y="6272"/>
                    </a:lnTo>
                    <a:cubicBezTo>
                      <a:pt x="1076" y="6346"/>
                      <a:pt x="1113" y="6383"/>
                      <a:pt x="1113" y="6458"/>
                    </a:cubicBezTo>
                    <a:cubicBezTo>
                      <a:pt x="1151" y="6532"/>
                      <a:pt x="1188" y="6606"/>
                      <a:pt x="1262" y="6643"/>
                    </a:cubicBezTo>
                    <a:cubicBezTo>
                      <a:pt x="1336" y="6717"/>
                      <a:pt x="1410" y="6755"/>
                      <a:pt x="1485" y="6792"/>
                    </a:cubicBezTo>
                    <a:cubicBezTo>
                      <a:pt x="1559" y="6792"/>
                      <a:pt x="1633" y="6829"/>
                      <a:pt x="1707" y="6829"/>
                    </a:cubicBezTo>
                    <a:lnTo>
                      <a:pt x="1781" y="6829"/>
                    </a:lnTo>
                    <a:cubicBezTo>
                      <a:pt x="1856" y="6829"/>
                      <a:pt x="1930" y="6792"/>
                      <a:pt x="2004" y="6755"/>
                    </a:cubicBezTo>
                    <a:cubicBezTo>
                      <a:pt x="2078" y="6717"/>
                      <a:pt x="2115" y="6680"/>
                      <a:pt x="2153" y="6643"/>
                    </a:cubicBezTo>
                    <a:lnTo>
                      <a:pt x="6383" y="3006"/>
                    </a:lnTo>
                    <a:cubicBezTo>
                      <a:pt x="6420" y="2969"/>
                      <a:pt x="6457" y="2932"/>
                      <a:pt x="6494" y="2858"/>
                    </a:cubicBezTo>
                    <a:cubicBezTo>
                      <a:pt x="6532" y="2821"/>
                      <a:pt x="6569" y="2747"/>
                      <a:pt x="6606" y="2635"/>
                    </a:cubicBezTo>
                    <a:cubicBezTo>
                      <a:pt x="6606" y="2598"/>
                      <a:pt x="6606" y="2561"/>
                      <a:pt x="6606" y="2487"/>
                    </a:cubicBezTo>
                    <a:cubicBezTo>
                      <a:pt x="6606" y="2450"/>
                      <a:pt x="6606" y="2413"/>
                      <a:pt x="6606" y="2376"/>
                    </a:cubicBezTo>
                    <a:cubicBezTo>
                      <a:pt x="6569" y="2301"/>
                      <a:pt x="6532" y="2190"/>
                      <a:pt x="6494" y="2116"/>
                    </a:cubicBezTo>
                    <a:cubicBezTo>
                      <a:pt x="6457" y="2042"/>
                      <a:pt x="6383" y="2004"/>
                      <a:pt x="6309" y="1967"/>
                    </a:cubicBezTo>
                    <a:cubicBezTo>
                      <a:pt x="6272" y="1930"/>
                      <a:pt x="6198" y="1893"/>
                      <a:pt x="6160" y="1893"/>
                    </a:cubicBezTo>
                    <a:lnTo>
                      <a:pt x="891" y="38"/>
                    </a:lnTo>
                    <a:cubicBezTo>
                      <a:pt x="817" y="38"/>
                      <a:pt x="779" y="38"/>
                      <a:pt x="705" y="1"/>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8"/>
              <p:cNvSpPr/>
              <p:nvPr/>
            </p:nvSpPr>
            <p:spPr>
              <a:xfrm>
                <a:off x="1466291" y="1947431"/>
                <a:ext cx="128506" cy="140048"/>
              </a:xfrm>
              <a:custGeom>
                <a:rect b="b" l="l" r="r" t="t"/>
                <a:pathLst>
                  <a:path extrusionOk="0" h="5933" w="5444">
                    <a:moveTo>
                      <a:pt x="888" y="0"/>
                    </a:moveTo>
                    <a:cubicBezTo>
                      <a:pt x="420" y="0"/>
                      <a:pt x="1" y="538"/>
                      <a:pt x="359" y="1034"/>
                    </a:cubicBezTo>
                    <a:lnTo>
                      <a:pt x="4181" y="5673"/>
                    </a:lnTo>
                    <a:cubicBezTo>
                      <a:pt x="4330" y="5821"/>
                      <a:pt x="4515" y="5932"/>
                      <a:pt x="4701" y="5932"/>
                    </a:cubicBezTo>
                    <a:cubicBezTo>
                      <a:pt x="4849" y="5932"/>
                      <a:pt x="4998" y="5858"/>
                      <a:pt x="5109" y="5784"/>
                    </a:cubicBezTo>
                    <a:cubicBezTo>
                      <a:pt x="5406" y="5524"/>
                      <a:pt x="5443" y="5116"/>
                      <a:pt x="5220" y="4856"/>
                    </a:cubicBezTo>
                    <a:lnTo>
                      <a:pt x="1361" y="217"/>
                    </a:lnTo>
                    <a:cubicBezTo>
                      <a:pt x="1218" y="65"/>
                      <a:pt x="1050" y="0"/>
                      <a:pt x="888"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8"/>
              <p:cNvSpPr/>
              <p:nvPr/>
            </p:nvSpPr>
            <p:spPr>
              <a:xfrm>
                <a:off x="1459870" y="1955102"/>
                <a:ext cx="150505" cy="122746"/>
              </a:xfrm>
              <a:custGeom>
                <a:rect b="b" l="l" r="r" t="t"/>
                <a:pathLst>
                  <a:path extrusionOk="0" h="5200" w="6376">
                    <a:moveTo>
                      <a:pt x="5389" y="1"/>
                    </a:moveTo>
                    <a:cubicBezTo>
                      <a:pt x="5241" y="1"/>
                      <a:pt x="5084" y="56"/>
                      <a:pt x="4936" y="189"/>
                    </a:cubicBezTo>
                    <a:lnTo>
                      <a:pt x="297" y="4049"/>
                    </a:lnTo>
                    <a:cubicBezTo>
                      <a:pt x="37" y="4271"/>
                      <a:pt x="0" y="4680"/>
                      <a:pt x="223" y="4976"/>
                    </a:cubicBezTo>
                    <a:cubicBezTo>
                      <a:pt x="334" y="5125"/>
                      <a:pt x="520" y="5199"/>
                      <a:pt x="742" y="5199"/>
                    </a:cubicBezTo>
                    <a:cubicBezTo>
                      <a:pt x="891" y="5199"/>
                      <a:pt x="1039" y="5162"/>
                      <a:pt x="1150" y="5051"/>
                    </a:cubicBezTo>
                    <a:lnTo>
                      <a:pt x="5789" y="1191"/>
                    </a:lnTo>
                    <a:cubicBezTo>
                      <a:pt x="6375" y="781"/>
                      <a:pt x="5944" y="1"/>
                      <a:pt x="5389" y="1"/>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8"/>
              <p:cNvSpPr/>
              <p:nvPr/>
            </p:nvSpPr>
            <p:spPr>
              <a:xfrm>
                <a:off x="2643448" y="4082220"/>
                <a:ext cx="93641" cy="161930"/>
              </a:xfrm>
              <a:custGeom>
                <a:rect b="b" l="l" r="r" t="t"/>
                <a:pathLst>
                  <a:path extrusionOk="0" h="6860" w="3967">
                    <a:moveTo>
                      <a:pt x="857" y="0"/>
                    </a:moveTo>
                    <a:cubicBezTo>
                      <a:pt x="429" y="0"/>
                      <a:pt x="0" y="414"/>
                      <a:pt x="218" y="922"/>
                    </a:cubicBezTo>
                    <a:lnTo>
                      <a:pt x="2667" y="6451"/>
                    </a:lnTo>
                    <a:cubicBezTo>
                      <a:pt x="2741" y="6674"/>
                      <a:pt x="3001" y="6823"/>
                      <a:pt x="3261" y="6860"/>
                    </a:cubicBezTo>
                    <a:cubicBezTo>
                      <a:pt x="3335" y="6823"/>
                      <a:pt x="3409" y="6823"/>
                      <a:pt x="3484" y="6785"/>
                    </a:cubicBezTo>
                    <a:cubicBezTo>
                      <a:pt x="3818" y="6637"/>
                      <a:pt x="3966" y="6229"/>
                      <a:pt x="3855" y="5932"/>
                    </a:cubicBezTo>
                    <a:lnTo>
                      <a:pt x="1443" y="402"/>
                    </a:lnTo>
                    <a:cubicBezTo>
                      <a:pt x="1313" y="118"/>
                      <a:pt x="1085" y="0"/>
                      <a:pt x="857"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8"/>
              <p:cNvSpPr/>
              <p:nvPr/>
            </p:nvSpPr>
            <p:spPr>
              <a:xfrm>
                <a:off x="2604783" y="4118359"/>
                <a:ext cx="174748" cy="88991"/>
              </a:xfrm>
              <a:custGeom>
                <a:rect b="b" l="l" r="r" t="t"/>
                <a:pathLst>
                  <a:path extrusionOk="0" h="3770" w="7403">
                    <a:moveTo>
                      <a:pt x="6442" y="0"/>
                    </a:moveTo>
                    <a:cubicBezTo>
                      <a:pt x="6354" y="0"/>
                      <a:pt x="6259" y="19"/>
                      <a:pt x="6161" y="59"/>
                    </a:cubicBezTo>
                    <a:lnTo>
                      <a:pt x="668" y="2508"/>
                    </a:lnTo>
                    <a:cubicBezTo>
                      <a:pt x="0" y="2805"/>
                      <a:pt x="186" y="3770"/>
                      <a:pt x="928" y="3770"/>
                    </a:cubicBezTo>
                    <a:cubicBezTo>
                      <a:pt x="1002" y="3770"/>
                      <a:pt x="1114" y="3733"/>
                      <a:pt x="1188" y="3696"/>
                    </a:cubicBezTo>
                    <a:lnTo>
                      <a:pt x="6717" y="1284"/>
                    </a:lnTo>
                    <a:cubicBezTo>
                      <a:pt x="7402" y="957"/>
                      <a:pt x="7084" y="0"/>
                      <a:pt x="6442"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p:nvPr/>
            </p:nvSpPr>
            <p:spPr>
              <a:xfrm>
                <a:off x="666223" y="3175434"/>
                <a:ext cx="187471" cy="141040"/>
              </a:xfrm>
              <a:custGeom>
                <a:rect b="b" l="l" r="r" t="t"/>
                <a:pathLst>
                  <a:path extrusionOk="0" h="5975" w="7942">
                    <a:moveTo>
                      <a:pt x="4119" y="1151"/>
                    </a:moveTo>
                    <a:lnTo>
                      <a:pt x="4119" y="1188"/>
                    </a:lnTo>
                    <a:cubicBezTo>
                      <a:pt x="5567" y="1188"/>
                      <a:pt x="6420" y="2821"/>
                      <a:pt x="5641" y="4045"/>
                    </a:cubicBezTo>
                    <a:cubicBezTo>
                      <a:pt x="5270" y="4565"/>
                      <a:pt x="4713" y="4862"/>
                      <a:pt x="4119" y="4862"/>
                    </a:cubicBezTo>
                    <a:cubicBezTo>
                      <a:pt x="1633" y="4862"/>
                      <a:pt x="1633" y="1151"/>
                      <a:pt x="4119" y="1151"/>
                    </a:cubicBezTo>
                    <a:close/>
                    <a:moveTo>
                      <a:pt x="4119" y="0"/>
                    </a:moveTo>
                    <a:cubicBezTo>
                      <a:pt x="3934" y="0"/>
                      <a:pt x="3711" y="0"/>
                      <a:pt x="3526" y="37"/>
                    </a:cubicBezTo>
                    <a:cubicBezTo>
                      <a:pt x="0" y="742"/>
                      <a:pt x="482" y="5975"/>
                      <a:pt x="4119" y="5975"/>
                    </a:cubicBezTo>
                    <a:cubicBezTo>
                      <a:pt x="5084" y="5975"/>
                      <a:pt x="6012" y="5492"/>
                      <a:pt x="6569" y="4676"/>
                    </a:cubicBezTo>
                    <a:cubicBezTo>
                      <a:pt x="7942" y="2672"/>
                      <a:pt x="6494" y="0"/>
                      <a:pt x="4119"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8"/>
              <p:cNvSpPr/>
              <p:nvPr/>
            </p:nvSpPr>
            <p:spPr>
              <a:xfrm>
                <a:off x="2251747" y="1660087"/>
                <a:ext cx="193632" cy="159782"/>
              </a:xfrm>
              <a:custGeom>
                <a:rect b="b" l="l" r="r" t="t"/>
                <a:pathLst>
                  <a:path extrusionOk="0" h="6769" w="8203">
                    <a:moveTo>
                      <a:pt x="2376" y="1480"/>
                    </a:moveTo>
                    <a:lnTo>
                      <a:pt x="6607" y="2964"/>
                    </a:lnTo>
                    <a:lnTo>
                      <a:pt x="5827" y="5265"/>
                    </a:lnTo>
                    <a:lnTo>
                      <a:pt x="1560" y="3781"/>
                    </a:lnTo>
                    <a:lnTo>
                      <a:pt x="2376" y="1480"/>
                    </a:lnTo>
                    <a:close/>
                    <a:moveTo>
                      <a:pt x="1973" y="0"/>
                    </a:moveTo>
                    <a:cubicBezTo>
                      <a:pt x="1683" y="0"/>
                      <a:pt x="1426" y="173"/>
                      <a:pt x="1337" y="441"/>
                    </a:cubicBezTo>
                    <a:lnTo>
                      <a:pt x="112" y="3966"/>
                    </a:lnTo>
                    <a:cubicBezTo>
                      <a:pt x="1" y="4300"/>
                      <a:pt x="149" y="4634"/>
                      <a:pt x="446" y="4783"/>
                    </a:cubicBezTo>
                    <a:lnTo>
                      <a:pt x="520" y="4820"/>
                    </a:lnTo>
                    <a:lnTo>
                      <a:pt x="6013" y="6712"/>
                    </a:lnTo>
                    <a:cubicBezTo>
                      <a:pt x="6087" y="6750"/>
                      <a:pt x="6170" y="6768"/>
                      <a:pt x="6259" y="6768"/>
                    </a:cubicBezTo>
                    <a:cubicBezTo>
                      <a:pt x="6347" y="6768"/>
                      <a:pt x="6440" y="6750"/>
                      <a:pt x="6532" y="6712"/>
                    </a:cubicBezTo>
                    <a:cubicBezTo>
                      <a:pt x="6681" y="6601"/>
                      <a:pt x="6792" y="6490"/>
                      <a:pt x="6866" y="6304"/>
                    </a:cubicBezTo>
                    <a:lnTo>
                      <a:pt x="8091" y="2779"/>
                    </a:lnTo>
                    <a:cubicBezTo>
                      <a:pt x="8202" y="2445"/>
                      <a:pt x="8017" y="2074"/>
                      <a:pt x="7683" y="1962"/>
                    </a:cubicBezTo>
                    <a:lnTo>
                      <a:pt x="2190" y="33"/>
                    </a:lnTo>
                    <a:cubicBezTo>
                      <a:pt x="2117" y="11"/>
                      <a:pt x="2044" y="0"/>
                      <a:pt x="1973"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p:nvPr/>
            </p:nvSpPr>
            <p:spPr>
              <a:xfrm>
                <a:off x="905419" y="2392984"/>
                <a:ext cx="113021" cy="96049"/>
              </a:xfrm>
              <a:custGeom>
                <a:rect b="b" l="l" r="r" t="t"/>
                <a:pathLst>
                  <a:path extrusionOk="0" h="4069" w="4788">
                    <a:moveTo>
                      <a:pt x="2813" y="0"/>
                    </a:moveTo>
                    <a:cubicBezTo>
                      <a:pt x="2791" y="0"/>
                      <a:pt x="2769" y="1"/>
                      <a:pt x="2747" y="1"/>
                    </a:cubicBezTo>
                    <a:cubicBezTo>
                      <a:pt x="928" y="1"/>
                      <a:pt x="1" y="2191"/>
                      <a:pt x="1300" y="3453"/>
                    </a:cubicBezTo>
                    <a:cubicBezTo>
                      <a:pt x="1713" y="3878"/>
                      <a:pt x="2230" y="4068"/>
                      <a:pt x="2738" y="4068"/>
                    </a:cubicBezTo>
                    <a:cubicBezTo>
                      <a:pt x="3781" y="4068"/>
                      <a:pt x="4788" y="3265"/>
                      <a:pt x="4788" y="2042"/>
                    </a:cubicBezTo>
                    <a:cubicBezTo>
                      <a:pt x="4788" y="914"/>
                      <a:pt x="3931" y="0"/>
                      <a:pt x="2813"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8"/>
              <p:cNvSpPr/>
              <p:nvPr/>
            </p:nvSpPr>
            <p:spPr>
              <a:xfrm>
                <a:off x="3775969" y="2729559"/>
                <a:ext cx="125295" cy="106671"/>
              </a:xfrm>
              <a:custGeom>
                <a:rect b="b" l="l" r="r" t="t"/>
                <a:pathLst>
                  <a:path extrusionOk="0" h="4519" w="5308">
                    <a:moveTo>
                      <a:pt x="3044" y="0"/>
                    </a:moveTo>
                    <a:cubicBezTo>
                      <a:pt x="1040" y="0"/>
                      <a:pt x="1" y="2412"/>
                      <a:pt x="1448" y="3860"/>
                    </a:cubicBezTo>
                    <a:cubicBezTo>
                      <a:pt x="1903" y="4315"/>
                      <a:pt x="2467" y="4519"/>
                      <a:pt x="3021" y="4519"/>
                    </a:cubicBezTo>
                    <a:cubicBezTo>
                      <a:pt x="4184" y="4519"/>
                      <a:pt x="5308" y="3621"/>
                      <a:pt x="5308" y="2264"/>
                    </a:cubicBezTo>
                    <a:cubicBezTo>
                      <a:pt x="5308" y="1002"/>
                      <a:pt x="4306" y="0"/>
                      <a:pt x="3044"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p:nvPr/>
            </p:nvSpPr>
            <p:spPr>
              <a:xfrm>
                <a:off x="3313453" y="2029647"/>
                <a:ext cx="160325" cy="112147"/>
              </a:xfrm>
              <a:custGeom>
                <a:rect b="b" l="l" r="r" t="t"/>
                <a:pathLst>
                  <a:path extrusionOk="0" h="4751" w="6792">
                    <a:moveTo>
                      <a:pt x="817" y="0"/>
                    </a:moveTo>
                    <a:lnTo>
                      <a:pt x="1" y="3266"/>
                    </a:lnTo>
                    <a:lnTo>
                      <a:pt x="6013" y="4750"/>
                    </a:lnTo>
                    <a:lnTo>
                      <a:pt x="6792" y="1484"/>
                    </a:lnTo>
                    <a:lnTo>
                      <a:pt x="817" y="0"/>
                    </a:ln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8"/>
              <p:cNvSpPr/>
              <p:nvPr/>
            </p:nvSpPr>
            <p:spPr>
              <a:xfrm>
                <a:off x="624159" y="3670360"/>
                <a:ext cx="927700" cy="691178"/>
              </a:xfrm>
              <a:custGeom>
                <a:rect b="b" l="l" r="r" t="t"/>
                <a:pathLst>
                  <a:path extrusionOk="0" h="29281" w="39301">
                    <a:moveTo>
                      <a:pt x="9315" y="0"/>
                    </a:moveTo>
                    <a:lnTo>
                      <a:pt x="9315" y="0"/>
                    </a:lnTo>
                    <a:cubicBezTo>
                      <a:pt x="6384" y="2747"/>
                      <a:pt x="3266" y="5307"/>
                      <a:pt x="1" y="7645"/>
                    </a:cubicBezTo>
                    <a:cubicBezTo>
                      <a:pt x="1448" y="10800"/>
                      <a:pt x="3155" y="13843"/>
                      <a:pt x="5085" y="16737"/>
                    </a:cubicBezTo>
                    <a:cubicBezTo>
                      <a:pt x="8239" y="21376"/>
                      <a:pt x="12878" y="25606"/>
                      <a:pt x="18556" y="29280"/>
                    </a:cubicBezTo>
                    <a:lnTo>
                      <a:pt x="19372" y="28909"/>
                    </a:lnTo>
                    <a:lnTo>
                      <a:pt x="19558" y="28835"/>
                    </a:lnTo>
                    <a:cubicBezTo>
                      <a:pt x="20374" y="28427"/>
                      <a:pt x="21191" y="28056"/>
                      <a:pt x="22007" y="27685"/>
                    </a:cubicBezTo>
                    <a:lnTo>
                      <a:pt x="22119" y="27648"/>
                    </a:lnTo>
                    <a:lnTo>
                      <a:pt x="23269" y="27128"/>
                    </a:lnTo>
                    <a:cubicBezTo>
                      <a:pt x="28873" y="24679"/>
                      <a:pt x="34588" y="22526"/>
                      <a:pt x="39301" y="20856"/>
                    </a:cubicBezTo>
                    <a:cubicBezTo>
                      <a:pt x="38781" y="20226"/>
                      <a:pt x="38484" y="19446"/>
                      <a:pt x="38373" y="18667"/>
                    </a:cubicBezTo>
                    <a:lnTo>
                      <a:pt x="38484" y="18667"/>
                    </a:lnTo>
                    <a:cubicBezTo>
                      <a:pt x="35849" y="17962"/>
                      <a:pt x="33549" y="16255"/>
                      <a:pt x="32138" y="13917"/>
                    </a:cubicBezTo>
                    <a:lnTo>
                      <a:pt x="32138" y="13917"/>
                    </a:lnTo>
                    <a:cubicBezTo>
                      <a:pt x="33140" y="17850"/>
                      <a:pt x="29949" y="20188"/>
                      <a:pt x="24865" y="22675"/>
                    </a:cubicBezTo>
                    <a:cubicBezTo>
                      <a:pt x="24865" y="22675"/>
                      <a:pt x="22750" y="23635"/>
                      <a:pt x="20002" y="23635"/>
                    </a:cubicBezTo>
                    <a:cubicBezTo>
                      <a:pt x="16614" y="23635"/>
                      <a:pt x="12264" y="22176"/>
                      <a:pt x="9724" y="15661"/>
                    </a:cubicBezTo>
                    <a:cubicBezTo>
                      <a:pt x="7868" y="10874"/>
                      <a:pt x="8313" y="4899"/>
                      <a:pt x="9315" y="0"/>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p:nvPr/>
            </p:nvSpPr>
            <p:spPr>
              <a:xfrm>
                <a:off x="1931144" y="3005761"/>
                <a:ext cx="423804" cy="351856"/>
              </a:xfrm>
              <a:custGeom>
                <a:rect b="b" l="l" r="r" t="t"/>
                <a:pathLst>
                  <a:path extrusionOk="0" h="14906" w="17954">
                    <a:moveTo>
                      <a:pt x="9700" y="1"/>
                    </a:moveTo>
                    <a:cubicBezTo>
                      <a:pt x="9231" y="1"/>
                      <a:pt x="8754" y="45"/>
                      <a:pt x="8276" y="137"/>
                    </a:cubicBezTo>
                    <a:cubicBezTo>
                      <a:pt x="1745" y="1362"/>
                      <a:pt x="0" y="9897"/>
                      <a:pt x="5493" y="13608"/>
                    </a:cubicBezTo>
                    <a:cubicBezTo>
                      <a:pt x="6820" y="14505"/>
                      <a:pt x="8252" y="14906"/>
                      <a:pt x="9641" y="14906"/>
                    </a:cubicBezTo>
                    <a:cubicBezTo>
                      <a:pt x="14002" y="14906"/>
                      <a:pt x="17954" y="10963"/>
                      <a:pt x="16997" y="6038"/>
                    </a:cubicBezTo>
                    <a:cubicBezTo>
                      <a:pt x="16310" y="2471"/>
                      <a:pt x="13199" y="1"/>
                      <a:pt x="970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8"/>
              <p:cNvSpPr/>
              <p:nvPr/>
            </p:nvSpPr>
            <p:spPr>
              <a:xfrm>
                <a:off x="1980195" y="3043128"/>
                <a:ext cx="332618" cy="276651"/>
              </a:xfrm>
              <a:custGeom>
                <a:rect b="b" l="l" r="r" t="t"/>
                <a:pathLst>
                  <a:path extrusionOk="0" h="11720" w="14091">
                    <a:moveTo>
                      <a:pt x="7630" y="0"/>
                    </a:moveTo>
                    <a:cubicBezTo>
                      <a:pt x="7256" y="0"/>
                      <a:pt x="6876" y="37"/>
                      <a:pt x="6495" y="113"/>
                    </a:cubicBezTo>
                    <a:cubicBezTo>
                      <a:pt x="1374" y="1115"/>
                      <a:pt x="1" y="7758"/>
                      <a:pt x="4305" y="10689"/>
                    </a:cubicBezTo>
                    <a:cubicBezTo>
                      <a:pt x="5360" y="11401"/>
                      <a:pt x="6493" y="11719"/>
                      <a:pt x="7591" y="11719"/>
                    </a:cubicBezTo>
                    <a:cubicBezTo>
                      <a:pt x="11014" y="11719"/>
                      <a:pt x="14091" y="8629"/>
                      <a:pt x="13360" y="4752"/>
                    </a:cubicBezTo>
                    <a:cubicBezTo>
                      <a:pt x="12806" y="1945"/>
                      <a:pt x="10357" y="0"/>
                      <a:pt x="7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p:nvPr/>
            </p:nvSpPr>
            <p:spPr>
              <a:xfrm>
                <a:off x="2044141" y="3075561"/>
                <a:ext cx="268955" cy="243131"/>
              </a:xfrm>
              <a:custGeom>
                <a:rect b="b" l="l" r="r" t="t"/>
                <a:pathLst>
                  <a:path extrusionOk="0" h="10300" w="11394">
                    <a:moveTo>
                      <a:pt x="8647" y="1"/>
                    </a:moveTo>
                    <a:lnTo>
                      <a:pt x="8647" y="1"/>
                    </a:lnTo>
                    <a:cubicBezTo>
                      <a:pt x="10280" y="2413"/>
                      <a:pt x="9872" y="5678"/>
                      <a:pt x="7683" y="7608"/>
                    </a:cubicBezTo>
                    <a:cubicBezTo>
                      <a:pt x="6567" y="8611"/>
                      <a:pt x="5171" y="9112"/>
                      <a:pt x="3777" y="9112"/>
                    </a:cubicBezTo>
                    <a:cubicBezTo>
                      <a:pt x="2434" y="9112"/>
                      <a:pt x="1093" y="8648"/>
                      <a:pt x="1" y="7720"/>
                    </a:cubicBezTo>
                    <a:lnTo>
                      <a:pt x="1" y="7720"/>
                    </a:lnTo>
                    <a:cubicBezTo>
                      <a:pt x="1136" y="9411"/>
                      <a:pt x="2999" y="10300"/>
                      <a:pt x="4879" y="10300"/>
                    </a:cubicBezTo>
                    <a:cubicBezTo>
                      <a:pt x="6257" y="10300"/>
                      <a:pt x="7644" y="9822"/>
                      <a:pt x="8759" y="8833"/>
                    </a:cubicBezTo>
                    <a:cubicBezTo>
                      <a:pt x="11394" y="6458"/>
                      <a:pt x="11356" y="2264"/>
                      <a:pt x="8647"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8"/>
              <p:cNvSpPr/>
              <p:nvPr/>
            </p:nvSpPr>
            <p:spPr>
              <a:xfrm>
                <a:off x="1987206" y="3043505"/>
                <a:ext cx="186621" cy="223044"/>
              </a:xfrm>
              <a:custGeom>
                <a:rect b="b" l="l" r="r" t="t"/>
                <a:pathLst>
                  <a:path extrusionOk="0" h="9449" w="7906">
                    <a:moveTo>
                      <a:pt x="7283" y="0"/>
                    </a:moveTo>
                    <a:cubicBezTo>
                      <a:pt x="6919" y="0"/>
                      <a:pt x="6551" y="26"/>
                      <a:pt x="6198" y="97"/>
                    </a:cubicBezTo>
                    <a:cubicBezTo>
                      <a:pt x="1930" y="913"/>
                      <a:pt x="1" y="5997"/>
                      <a:pt x="2710" y="9449"/>
                    </a:cubicBezTo>
                    <a:cubicBezTo>
                      <a:pt x="2487" y="8966"/>
                      <a:pt x="2301" y="8447"/>
                      <a:pt x="2227" y="7927"/>
                    </a:cubicBezTo>
                    <a:cubicBezTo>
                      <a:pt x="2042" y="7074"/>
                      <a:pt x="2042" y="6183"/>
                      <a:pt x="2227" y="5367"/>
                    </a:cubicBezTo>
                    <a:cubicBezTo>
                      <a:pt x="2301" y="5515"/>
                      <a:pt x="2413" y="5663"/>
                      <a:pt x="2598" y="5738"/>
                    </a:cubicBezTo>
                    <a:cubicBezTo>
                      <a:pt x="2674" y="5763"/>
                      <a:pt x="2752" y="5775"/>
                      <a:pt x="2831" y="5775"/>
                    </a:cubicBezTo>
                    <a:cubicBezTo>
                      <a:pt x="3331" y="5775"/>
                      <a:pt x="3868" y="5287"/>
                      <a:pt x="4157" y="4550"/>
                    </a:cubicBezTo>
                    <a:cubicBezTo>
                      <a:pt x="4491" y="3697"/>
                      <a:pt x="4305" y="2843"/>
                      <a:pt x="3786" y="2657"/>
                    </a:cubicBezTo>
                    <a:cubicBezTo>
                      <a:pt x="3707" y="2631"/>
                      <a:pt x="3628" y="2605"/>
                      <a:pt x="3550" y="2605"/>
                    </a:cubicBezTo>
                    <a:cubicBezTo>
                      <a:pt x="3517" y="2605"/>
                      <a:pt x="3484" y="2609"/>
                      <a:pt x="3452" y="2620"/>
                    </a:cubicBezTo>
                    <a:cubicBezTo>
                      <a:pt x="4454" y="1284"/>
                      <a:pt x="5864" y="394"/>
                      <a:pt x="7497" y="97"/>
                    </a:cubicBezTo>
                    <a:cubicBezTo>
                      <a:pt x="7645" y="60"/>
                      <a:pt x="7757" y="60"/>
                      <a:pt x="7905" y="23"/>
                    </a:cubicBezTo>
                    <a:cubicBezTo>
                      <a:pt x="7701" y="9"/>
                      <a:pt x="7493" y="0"/>
                      <a:pt x="7283"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19" name="Google Shape;519;p28"/>
          <p:cNvSpPr/>
          <p:nvPr/>
        </p:nvSpPr>
        <p:spPr>
          <a:xfrm>
            <a:off x="4878450" y="825850"/>
            <a:ext cx="3481200" cy="823200"/>
          </a:xfrm>
          <a:prstGeom prst="roundRect">
            <a:avLst>
              <a:gd fmla="val 50000" name="adj"/>
            </a:avLst>
          </a:prstGeom>
          <a:solidFill>
            <a:schemeClr val="accent1"/>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4800">
                <a:solidFill>
                  <a:srgbClr val="FFFFFF"/>
                </a:solidFill>
                <a:latin typeface="Fira Sans Extra Condensed SemiBold"/>
                <a:ea typeface="Fira Sans Extra Condensed SemiBold"/>
                <a:cs typeface="Fira Sans Extra Condensed SemiBold"/>
                <a:sym typeface="Fira Sans Extra Condensed SemiBold"/>
              </a:rPr>
              <a:t>Taxi-v3</a:t>
            </a:r>
            <a:endParaRPr sz="4800"/>
          </a:p>
        </p:txBody>
      </p:sp>
      <p:pic>
        <p:nvPicPr>
          <p:cNvPr id="520" name="Google Shape;520;p28"/>
          <p:cNvPicPr preferRelativeResize="0"/>
          <p:nvPr/>
        </p:nvPicPr>
        <p:blipFill rotWithShape="1">
          <a:blip r:embed="rId3">
            <a:alphaModFix/>
          </a:blip>
          <a:srcRect b="19339" l="16161" r="16161" t="19382"/>
          <a:stretch/>
        </p:blipFill>
        <p:spPr>
          <a:xfrm>
            <a:off x="7403750" y="217325"/>
            <a:ext cx="672075" cy="608525"/>
          </a:xfrm>
          <a:prstGeom prst="rect">
            <a:avLst/>
          </a:prstGeom>
          <a:noFill/>
          <a:ln>
            <a:noFill/>
          </a:ln>
        </p:spPr>
      </p:pic>
      <p:pic>
        <p:nvPicPr>
          <p:cNvPr id="521" name="Google Shape;521;p28"/>
          <p:cNvPicPr preferRelativeResize="0"/>
          <p:nvPr/>
        </p:nvPicPr>
        <p:blipFill rotWithShape="1">
          <a:blip r:embed="rId4">
            <a:alphaModFix/>
          </a:blip>
          <a:srcRect b="0" l="1931" r="0" t="6576"/>
          <a:stretch/>
        </p:blipFill>
        <p:spPr>
          <a:xfrm>
            <a:off x="4286250" y="2028400"/>
            <a:ext cx="4866876" cy="27921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29"/>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Taxi Background:</a:t>
            </a:r>
            <a:endParaRPr/>
          </a:p>
        </p:txBody>
      </p:sp>
      <p:grpSp>
        <p:nvGrpSpPr>
          <p:cNvPr id="527" name="Google Shape;527;p29"/>
          <p:cNvGrpSpPr/>
          <p:nvPr/>
        </p:nvGrpSpPr>
        <p:grpSpPr>
          <a:xfrm>
            <a:off x="3886200" y="1149104"/>
            <a:ext cx="5069981" cy="1555498"/>
            <a:chOff x="-291075" y="1667419"/>
            <a:chExt cx="2537528" cy="1159348"/>
          </a:xfrm>
        </p:grpSpPr>
        <p:sp>
          <p:nvSpPr>
            <p:cNvPr id="528" name="Google Shape;528;p29"/>
            <p:cNvSpPr/>
            <p:nvPr/>
          </p:nvSpPr>
          <p:spPr>
            <a:xfrm>
              <a:off x="-291075" y="1667419"/>
              <a:ext cx="2537400" cy="401400"/>
            </a:xfrm>
            <a:prstGeom prst="roundRect">
              <a:avLst>
                <a:gd fmla="val 50000" name="adj"/>
              </a:avLst>
            </a:prstGeom>
            <a:solidFill>
              <a:schemeClr val="accent1"/>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Set Up:</a:t>
              </a:r>
              <a:endParaRPr/>
            </a:p>
          </p:txBody>
        </p:sp>
        <p:sp>
          <p:nvSpPr>
            <p:cNvPr id="529" name="Google Shape;529;p29"/>
            <p:cNvSpPr txBox="1"/>
            <p:nvPr/>
          </p:nvSpPr>
          <p:spPr>
            <a:xfrm>
              <a:off x="-25447" y="2034768"/>
              <a:ext cx="2271900" cy="792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State space 500 | Action space 6</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Tuned machine learning parameters (learning rate, gamma, tau)</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Tuned distributed learning parameters (epochs, agents, and batch size )</a:t>
              </a:r>
              <a:endParaRPr sz="1200">
                <a:solidFill>
                  <a:schemeClr val="dk1"/>
                </a:solidFill>
                <a:latin typeface="Roboto"/>
                <a:ea typeface="Roboto"/>
                <a:cs typeface="Roboto"/>
                <a:sym typeface="Roboto"/>
              </a:endParaRPr>
            </a:p>
          </p:txBody>
        </p:sp>
      </p:grpSp>
      <p:grpSp>
        <p:nvGrpSpPr>
          <p:cNvPr id="530" name="Google Shape;530;p29"/>
          <p:cNvGrpSpPr/>
          <p:nvPr/>
        </p:nvGrpSpPr>
        <p:grpSpPr>
          <a:xfrm>
            <a:off x="3886200" y="2759004"/>
            <a:ext cx="5069725" cy="1936398"/>
            <a:chOff x="-291075" y="1724213"/>
            <a:chExt cx="2537400" cy="1443242"/>
          </a:xfrm>
        </p:grpSpPr>
        <p:sp>
          <p:nvSpPr>
            <p:cNvPr id="531" name="Google Shape;531;p29"/>
            <p:cNvSpPr/>
            <p:nvPr/>
          </p:nvSpPr>
          <p:spPr>
            <a:xfrm>
              <a:off x="-291075" y="1724213"/>
              <a:ext cx="2537400" cy="4014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Hyperparameters</a:t>
              </a:r>
              <a:endParaRPr/>
            </a:p>
          </p:txBody>
        </p:sp>
        <p:sp>
          <p:nvSpPr>
            <p:cNvPr id="532" name="Google Shape;532;p29"/>
            <p:cNvSpPr txBox="1"/>
            <p:nvPr/>
          </p:nvSpPr>
          <p:spPr>
            <a:xfrm>
              <a:off x="-1898" y="2148355"/>
              <a:ext cx="2248200" cy="10191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Default parameters</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Same as Assignment 3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ML tuned parameters</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Changed: Gamma, Learning Rate, Tau</a:t>
              </a:r>
              <a:r>
                <a:rPr lang="en"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DL tuned parameters</a:t>
              </a:r>
              <a:endParaRPr sz="1200">
                <a:solidFill>
                  <a:schemeClr val="dk1"/>
                </a:solidFill>
                <a:latin typeface="Roboto"/>
                <a:ea typeface="Roboto"/>
                <a:cs typeface="Roboto"/>
                <a:sym typeface="Roboto"/>
              </a:endParaRPr>
            </a:p>
            <a:p>
              <a:pPr indent="-304800" lvl="1" marL="9144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Changed: Number of Epochs, Batch Size, Number of Agents </a:t>
              </a:r>
              <a:endParaRPr sz="1200">
                <a:solidFill>
                  <a:schemeClr val="dk1"/>
                </a:solidFill>
                <a:latin typeface="Roboto"/>
                <a:ea typeface="Roboto"/>
                <a:cs typeface="Roboto"/>
                <a:sym typeface="Roboto"/>
              </a:endParaRPr>
            </a:p>
          </p:txBody>
        </p:sp>
      </p:grpSp>
      <p:pic>
        <p:nvPicPr>
          <p:cNvPr id="533" name="Google Shape;533;p29"/>
          <p:cNvPicPr preferRelativeResize="0"/>
          <p:nvPr/>
        </p:nvPicPr>
        <p:blipFill>
          <a:blip r:embed="rId3">
            <a:alphaModFix/>
          </a:blip>
          <a:stretch>
            <a:fillRect/>
          </a:stretch>
        </p:blipFill>
        <p:spPr>
          <a:xfrm>
            <a:off x="573363" y="1405737"/>
            <a:ext cx="2341125" cy="1042225"/>
          </a:xfrm>
          <a:prstGeom prst="rect">
            <a:avLst/>
          </a:prstGeom>
          <a:noFill/>
          <a:ln>
            <a:noFill/>
          </a:ln>
        </p:spPr>
      </p:pic>
      <p:pic>
        <p:nvPicPr>
          <p:cNvPr id="534" name="Google Shape;534;p29"/>
          <p:cNvPicPr preferRelativeResize="0"/>
          <p:nvPr/>
        </p:nvPicPr>
        <p:blipFill>
          <a:blip r:embed="rId4">
            <a:alphaModFix/>
          </a:blip>
          <a:stretch>
            <a:fillRect/>
          </a:stretch>
        </p:blipFill>
        <p:spPr>
          <a:xfrm>
            <a:off x="500987" y="2759005"/>
            <a:ext cx="2485862" cy="167124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30"/>
          <p:cNvPicPr preferRelativeResize="0"/>
          <p:nvPr/>
        </p:nvPicPr>
        <p:blipFill>
          <a:blip r:embed="rId3">
            <a:alphaModFix/>
          </a:blip>
          <a:stretch>
            <a:fillRect/>
          </a:stretch>
        </p:blipFill>
        <p:spPr>
          <a:xfrm>
            <a:off x="0" y="1105654"/>
            <a:ext cx="9119473" cy="3673620"/>
          </a:xfrm>
          <a:prstGeom prst="rect">
            <a:avLst/>
          </a:prstGeom>
          <a:noFill/>
          <a:ln>
            <a:noFill/>
          </a:ln>
        </p:spPr>
      </p:pic>
      <p:sp>
        <p:nvSpPr>
          <p:cNvPr id="540" name="Google Shape;540;p30"/>
          <p:cNvSpPr/>
          <p:nvPr/>
        </p:nvSpPr>
        <p:spPr>
          <a:xfrm>
            <a:off x="457200" y="310900"/>
            <a:ext cx="6442500" cy="538500"/>
          </a:xfrm>
          <a:prstGeom prst="roundRect">
            <a:avLst>
              <a:gd fmla="val 50000" name="adj"/>
            </a:avLst>
          </a:prstGeom>
          <a:solidFill>
            <a:schemeClr val="accent1"/>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Machine Learning Tuning</a:t>
            </a:r>
            <a:r>
              <a:rPr lang="en" sz="2000">
                <a:solidFill>
                  <a:srgbClr val="FFFFFF"/>
                </a:solidFill>
                <a:latin typeface="Fira Sans Extra Condensed SemiBold"/>
                <a:ea typeface="Fira Sans Extra Condensed SemiBold"/>
                <a:cs typeface="Fira Sans Extra Condensed SemiBold"/>
                <a:sym typeface="Fira Sans Extra Condensed SemiBold"/>
              </a:rPr>
              <a:t>: Learning Rate + Gamma</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p31"/>
          <p:cNvPicPr preferRelativeResize="0"/>
          <p:nvPr/>
        </p:nvPicPr>
        <p:blipFill>
          <a:blip r:embed="rId3">
            <a:alphaModFix/>
          </a:blip>
          <a:stretch>
            <a:fillRect/>
          </a:stretch>
        </p:blipFill>
        <p:spPr>
          <a:xfrm>
            <a:off x="1066800" y="889075"/>
            <a:ext cx="6808335" cy="4025827"/>
          </a:xfrm>
          <a:prstGeom prst="rect">
            <a:avLst/>
          </a:prstGeom>
          <a:noFill/>
          <a:ln>
            <a:noFill/>
          </a:ln>
        </p:spPr>
      </p:pic>
      <p:sp>
        <p:nvSpPr>
          <p:cNvPr id="546" name="Google Shape;546;p31"/>
          <p:cNvSpPr/>
          <p:nvPr/>
        </p:nvSpPr>
        <p:spPr>
          <a:xfrm>
            <a:off x="457200" y="310900"/>
            <a:ext cx="6081900" cy="538500"/>
          </a:xfrm>
          <a:prstGeom prst="roundRect">
            <a:avLst>
              <a:gd fmla="val 50000" name="adj"/>
            </a:avLst>
          </a:prstGeom>
          <a:solidFill>
            <a:schemeClr val="accent1"/>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Machine Learning Tuning: Best Combinations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32"/>
          <p:cNvPicPr preferRelativeResize="0"/>
          <p:nvPr/>
        </p:nvPicPr>
        <p:blipFill>
          <a:blip r:embed="rId3">
            <a:alphaModFix/>
          </a:blip>
          <a:stretch>
            <a:fillRect/>
          </a:stretch>
        </p:blipFill>
        <p:spPr>
          <a:xfrm>
            <a:off x="1755900" y="998050"/>
            <a:ext cx="5632200" cy="4053801"/>
          </a:xfrm>
          <a:prstGeom prst="rect">
            <a:avLst/>
          </a:prstGeom>
          <a:noFill/>
          <a:ln>
            <a:noFill/>
          </a:ln>
        </p:spPr>
      </p:pic>
      <p:sp>
        <p:nvSpPr>
          <p:cNvPr id="552" name="Google Shape;552;p32"/>
          <p:cNvSpPr/>
          <p:nvPr/>
        </p:nvSpPr>
        <p:spPr>
          <a:xfrm>
            <a:off x="378800" y="274325"/>
            <a:ext cx="57057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a:t>
            </a:r>
            <a:r>
              <a:rPr lang="en" sz="1800">
                <a:solidFill>
                  <a:schemeClr val="lt1"/>
                </a:solidFill>
                <a:latin typeface="Fira Sans Extra Condensed Medium"/>
                <a:ea typeface="Fira Sans Extra Condensed Medium"/>
                <a:cs typeface="Fira Sans Extra Condensed Medium"/>
                <a:sym typeface="Fira Sans Extra Condensed Medium"/>
              </a:rPr>
              <a:t>Tuning: Number of Epochs</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53" name="Google Shape;553;p32"/>
          <p:cNvSpPr txBox="1"/>
          <p:nvPr/>
        </p:nvSpPr>
        <p:spPr>
          <a:xfrm>
            <a:off x="0" y="2012650"/>
            <a:ext cx="1654200" cy="15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Fastest runtime: </a:t>
            </a:r>
            <a:endParaRPr sz="1800">
              <a:solidFill>
                <a:schemeClr val="dk1"/>
              </a:solidFill>
              <a:latin typeface="Roboto"/>
              <a:ea typeface="Roboto"/>
              <a:cs typeface="Roboto"/>
              <a:sym typeface="Roboto"/>
            </a:endParaRPr>
          </a:p>
          <a:p>
            <a:pPr indent="0" lvl="0" marL="0" rtl="0" algn="l">
              <a:spcBef>
                <a:spcPts val="0"/>
              </a:spcBef>
              <a:spcAft>
                <a:spcPts val="0"/>
              </a:spcAft>
              <a:buNone/>
            </a:pPr>
            <a:r>
              <a:rPr i="1" lang="en" sz="1800">
                <a:solidFill>
                  <a:schemeClr val="dk1"/>
                </a:solidFill>
                <a:latin typeface="Roboto"/>
                <a:ea typeface="Roboto"/>
                <a:cs typeface="Roboto"/>
                <a:sym typeface="Roboto"/>
              </a:rPr>
              <a:t>Batch size 64</a:t>
            </a:r>
            <a:endParaRPr i="1" sz="1800">
              <a:solidFill>
                <a:schemeClr val="dk1"/>
              </a:solidFill>
              <a:latin typeface="Roboto"/>
              <a:ea typeface="Roboto"/>
              <a:cs typeface="Roboto"/>
              <a:sym typeface="Roboto"/>
            </a:endParaRPr>
          </a:p>
          <a:p>
            <a:pPr indent="0" lvl="0" marL="0" rtl="0" algn="l">
              <a:spcBef>
                <a:spcPts val="0"/>
              </a:spcBef>
              <a:spcAft>
                <a:spcPts val="0"/>
              </a:spcAft>
              <a:buNone/>
            </a:pPr>
            <a:r>
              <a:rPr i="1" lang="en" sz="1800">
                <a:solidFill>
                  <a:schemeClr val="dk1"/>
                </a:solidFill>
                <a:latin typeface="Roboto"/>
                <a:ea typeface="Roboto"/>
                <a:cs typeface="Roboto"/>
                <a:sym typeface="Roboto"/>
              </a:rPr>
              <a:t>&amp; 5 epochs</a:t>
            </a:r>
            <a:endParaRPr i="1" sz="1800">
              <a:solidFill>
                <a:schemeClr val="dk1"/>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p33"/>
          <p:cNvPicPr preferRelativeResize="0"/>
          <p:nvPr/>
        </p:nvPicPr>
        <p:blipFill>
          <a:blip r:embed="rId3">
            <a:alphaModFix/>
          </a:blip>
          <a:stretch>
            <a:fillRect/>
          </a:stretch>
        </p:blipFill>
        <p:spPr>
          <a:xfrm>
            <a:off x="1807950" y="1041475"/>
            <a:ext cx="5528107" cy="3997250"/>
          </a:xfrm>
          <a:prstGeom prst="rect">
            <a:avLst/>
          </a:prstGeom>
          <a:noFill/>
          <a:ln>
            <a:noFill/>
          </a:ln>
        </p:spPr>
      </p:pic>
      <p:sp>
        <p:nvSpPr>
          <p:cNvPr id="559" name="Google Shape;559;p33"/>
          <p:cNvSpPr/>
          <p:nvPr/>
        </p:nvSpPr>
        <p:spPr>
          <a:xfrm>
            <a:off x="378800" y="274325"/>
            <a:ext cx="57057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Tuning: Batch Size</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560" name="Google Shape;560;p33"/>
          <p:cNvSpPr txBox="1"/>
          <p:nvPr/>
        </p:nvSpPr>
        <p:spPr>
          <a:xfrm>
            <a:off x="0" y="2012650"/>
            <a:ext cx="1654200" cy="15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Batch Size has no effect on runtime with these parameters </a:t>
            </a:r>
            <a:endParaRPr i="1" sz="18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16"/>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Table of Contents:</a:t>
            </a:r>
            <a:endParaRPr/>
          </a:p>
        </p:txBody>
      </p:sp>
      <p:grpSp>
        <p:nvGrpSpPr>
          <p:cNvPr id="105" name="Google Shape;105;p16"/>
          <p:cNvGrpSpPr/>
          <p:nvPr/>
        </p:nvGrpSpPr>
        <p:grpSpPr>
          <a:xfrm>
            <a:off x="368016" y="2135576"/>
            <a:ext cx="3088067" cy="1410930"/>
            <a:chOff x="457191" y="2395392"/>
            <a:chExt cx="3088067" cy="1410930"/>
          </a:xfrm>
        </p:grpSpPr>
        <p:sp>
          <p:nvSpPr>
            <p:cNvPr id="106" name="Google Shape;106;p16"/>
            <p:cNvSpPr/>
            <p:nvPr/>
          </p:nvSpPr>
          <p:spPr>
            <a:xfrm>
              <a:off x="486684" y="2424885"/>
              <a:ext cx="3058574" cy="1381438"/>
            </a:xfrm>
            <a:custGeom>
              <a:rect b="b" l="l" r="r" t="t"/>
              <a:pathLst>
                <a:path extrusionOk="0" h="68236" w="151078">
                  <a:moveTo>
                    <a:pt x="0" y="0"/>
                  </a:moveTo>
                  <a:lnTo>
                    <a:pt x="0" y="68236"/>
                  </a:lnTo>
                  <a:lnTo>
                    <a:pt x="151078" y="68236"/>
                  </a:lnTo>
                  <a:lnTo>
                    <a:pt x="151078" y="0"/>
                  </a:lnTo>
                  <a:close/>
                </a:path>
              </a:pathLst>
            </a:custGeom>
            <a:solidFill>
              <a:srgbClr val="000000">
                <a:alpha val="83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16"/>
            <p:cNvGrpSpPr/>
            <p:nvPr/>
          </p:nvGrpSpPr>
          <p:grpSpPr>
            <a:xfrm>
              <a:off x="457191" y="2395392"/>
              <a:ext cx="3058574" cy="1381438"/>
              <a:chOff x="457191" y="2395392"/>
              <a:chExt cx="3058574" cy="1381438"/>
            </a:xfrm>
          </p:grpSpPr>
          <p:sp>
            <p:nvSpPr>
              <p:cNvPr id="108" name="Google Shape;108;p16"/>
              <p:cNvSpPr/>
              <p:nvPr/>
            </p:nvSpPr>
            <p:spPr>
              <a:xfrm>
                <a:off x="457191" y="2395392"/>
                <a:ext cx="3058574" cy="1381438"/>
              </a:xfrm>
              <a:custGeom>
                <a:rect b="b" l="l" r="r" t="t"/>
                <a:pathLst>
                  <a:path extrusionOk="0" h="68236" w="151078">
                    <a:moveTo>
                      <a:pt x="0" y="0"/>
                    </a:moveTo>
                    <a:lnTo>
                      <a:pt x="0" y="68236"/>
                    </a:lnTo>
                    <a:lnTo>
                      <a:pt x="151078" y="68236"/>
                    </a:lnTo>
                    <a:lnTo>
                      <a:pt x="151078" y="0"/>
                    </a:lnTo>
                    <a:close/>
                  </a:path>
                </a:pathLst>
              </a:custGeom>
              <a:solidFill>
                <a:srgbClr val="D6BA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p:nvPr/>
            </p:nvSpPr>
            <p:spPr>
              <a:xfrm>
                <a:off x="532564" y="2466550"/>
                <a:ext cx="2907829" cy="1239115"/>
              </a:xfrm>
              <a:custGeom>
                <a:rect b="b" l="l" r="r" t="t"/>
                <a:pathLst>
                  <a:path extrusionOk="0" fill="none" h="61206" w="142140">
                    <a:moveTo>
                      <a:pt x="0" y="0"/>
                    </a:moveTo>
                    <a:lnTo>
                      <a:pt x="142140" y="0"/>
                    </a:lnTo>
                    <a:lnTo>
                      <a:pt x="142140" y="61205"/>
                    </a:lnTo>
                    <a:lnTo>
                      <a:pt x="0" y="61205"/>
                    </a:lnTo>
                    <a:close/>
                  </a:path>
                </a:pathLst>
              </a:custGeom>
              <a:noFill/>
              <a:ln cap="flat" cmpd="sng" w="38100">
                <a:solidFill>
                  <a:schemeClr val="dk2"/>
                </a:solidFill>
                <a:prstDash val="solid"/>
                <a:miter lim="5450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 name="Google Shape;110;p16"/>
              <p:cNvGrpSpPr/>
              <p:nvPr/>
            </p:nvGrpSpPr>
            <p:grpSpPr>
              <a:xfrm>
                <a:off x="703826" y="2619394"/>
                <a:ext cx="2565310" cy="933438"/>
                <a:chOff x="744056" y="2612758"/>
                <a:chExt cx="2565310" cy="933438"/>
              </a:xfrm>
            </p:grpSpPr>
            <p:sp>
              <p:nvSpPr>
                <p:cNvPr id="111" name="Google Shape;111;p16"/>
                <p:cNvSpPr/>
                <p:nvPr/>
              </p:nvSpPr>
              <p:spPr>
                <a:xfrm>
                  <a:off x="765029" y="2710943"/>
                  <a:ext cx="765747" cy="765767"/>
                </a:xfrm>
                <a:custGeom>
                  <a:rect b="b" l="l" r="r" t="t"/>
                  <a:pathLst>
                    <a:path extrusionOk="0" h="37825" w="37824">
                      <a:moveTo>
                        <a:pt x="14279" y="1"/>
                      </a:moveTo>
                      <a:lnTo>
                        <a:pt x="14279" y="14280"/>
                      </a:lnTo>
                      <a:lnTo>
                        <a:pt x="0" y="14280"/>
                      </a:lnTo>
                      <a:lnTo>
                        <a:pt x="0" y="23600"/>
                      </a:lnTo>
                      <a:lnTo>
                        <a:pt x="14279" y="23600"/>
                      </a:lnTo>
                      <a:lnTo>
                        <a:pt x="14279" y="37824"/>
                      </a:lnTo>
                      <a:lnTo>
                        <a:pt x="23599" y="37824"/>
                      </a:lnTo>
                      <a:lnTo>
                        <a:pt x="23599" y="23600"/>
                      </a:lnTo>
                      <a:lnTo>
                        <a:pt x="37824" y="23600"/>
                      </a:lnTo>
                      <a:lnTo>
                        <a:pt x="37824" y="14280"/>
                      </a:lnTo>
                      <a:lnTo>
                        <a:pt x="23599" y="14280"/>
                      </a:lnTo>
                      <a:lnTo>
                        <a:pt x="23599" y="1"/>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6"/>
                <p:cNvSpPr/>
                <p:nvPr/>
              </p:nvSpPr>
              <p:spPr>
                <a:xfrm>
                  <a:off x="2753264" y="2716470"/>
                  <a:ext cx="249378" cy="213645"/>
                </a:xfrm>
                <a:custGeom>
                  <a:rect b="b" l="l" r="r" t="t"/>
                  <a:pathLst>
                    <a:path extrusionOk="0" h="10553" w="12318">
                      <a:moveTo>
                        <a:pt x="7031" y="0"/>
                      </a:moveTo>
                      <a:cubicBezTo>
                        <a:pt x="2344" y="0"/>
                        <a:pt x="0" y="5668"/>
                        <a:pt x="3325" y="8993"/>
                      </a:cubicBezTo>
                      <a:cubicBezTo>
                        <a:pt x="4402" y="10070"/>
                        <a:pt x="5726" y="10552"/>
                        <a:pt x="7023" y="10552"/>
                      </a:cubicBezTo>
                      <a:cubicBezTo>
                        <a:pt x="9728" y="10552"/>
                        <a:pt x="12318" y="8455"/>
                        <a:pt x="12318" y="5287"/>
                      </a:cubicBezTo>
                      <a:cubicBezTo>
                        <a:pt x="12318" y="2398"/>
                        <a:pt x="9974" y="0"/>
                        <a:pt x="7031"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6"/>
                <p:cNvSpPr/>
                <p:nvPr/>
              </p:nvSpPr>
              <p:spPr>
                <a:xfrm>
                  <a:off x="2753264" y="3258213"/>
                  <a:ext cx="249378" cy="213645"/>
                </a:xfrm>
                <a:custGeom>
                  <a:rect b="b" l="l" r="r" t="t"/>
                  <a:pathLst>
                    <a:path extrusionOk="0" h="10553" w="12318">
                      <a:moveTo>
                        <a:pt x="7031" y="0"/>
                      </a:moveTo>
                      <a:cubicBezTo>
                        <a:pt x="2344" y="0"/>
                        <a:pt x="0" y="5668"/>
                        <a:pt x="3325" y="8993"/>
                      </a:cubicBezTo>
                      <a:cubicBezTo>
                        <a:pt x="4402" y="10070"/>
                        <a:pt x="5726" y="10552"/>
                        <a:pt x="7023" y="10552"/>
                      </a:cubicBezTo>
                      <a:cubicBezTo>
                        <a:pt x="9728" y="10552"/>
                        <a:pt x="12318" y="8455"/>
                        <a:pt x="12318" y="5287"/>
                      </a:cubicBezTo>
                      <a:cubicBezTo>
                        <a:pt x="12318" y="2344"/>
                        <a:pt x="9974" y="0"/>
                        <a:pt x="7031"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6"/>
                <p:cNvSpPr/>
                <p:nvPr/>
              </p:nvSpPr>
              <p:spPr>
                <a:xfrm>
                  <a:off x="2518245" y="2987888"/>
                  <a:ext cx="249378" cy="213382"/>
                </a:xfrm>
                <a:custGeom>
                  <a:rect b="b" l="l" r="r" t="t"/>
                  <a:pathLst>
                    <a:path extrusionOk="0" h="10540" w="12318">
                      <a:moveTo>
                        <a:pt x="5287" y="0"/>
                      </a:moveTo>
                      <a:cubicBezTo>
                        <a:pt x="2399" y="0"/>
                        <a:pt x="1" y="2344"/>
                        <a:pt x="1" y="5232"/>
                      </a:cubicBezTo>
                      <a:cubicBezTo>
                        <a:pt x="1" y="8413"/>
                        <a:pt x="2610" y="10539"/>
                        <a:pt x="5326" y="10539"/>
                      </a:cubicBezTo>
                      <a:cubicBezTo>
                        <a:pt x="6613" y="10539"/>
                        <a:pt x="7924" y="10062"/>
                        <a:pt x="8993" y="8993"/>
                      </a:cubicBezTo>
                      <a:cubicBezTo>
                        <a:pt x="12318" y="5669"/>
                        <a:pt x="9974" y="0"/>
                        <a:pt x="5287"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6"/>
                <p:cNvSpPr/>
                <p:nvPr/>
              </p:nvSpPr>
              <p:spPr>
                <a:xfrm>
                  <a:off x="3059988" y="2987888"/>
                  <a:ext cx="249378" cy="213382"/>
                </a:xfrm>
                <a:custGeom>
                  <a:rect b="b" l="l" r="r" t="t"/>
                  <a:pathLst>
                    <a:path extrusionOk="0" h="10540" w="12318">
                      <a:moveTo>
                        <a:pt x="5233" y="0"/>
                      </a:moveTo>
                      <a:cubicBezTo>
                        <a:pt x="2344" y="0"/>
                        <a:pt x="1" y="2344"/>
                        <a:pt x="1" y="5232"/>
                      </a:cubicBezTo>
                      <a:cubicBezTo>
                        <a:pt x="1" y="8413"/>
                        <a:pt x="2610" y="10539"/>
                        <a:pt x="5327" y="10539"/>
                      </a:cubicBezTo>
                      <a:cubicBezTo>
                        <a:pt x="6614" y="10539"/>
                        <a:pt x="7925" y="10062"/>
                        <a:pt x="8993" y="8993"/>
                      </a:cubicBezTo>
                      <a:cubicBezTo>
                        <a:pt x="12318" y="5669"/>
                        <a:pt x="9974" y="0"/>
                        <a:pt x="523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6"/>
                <p:cNvSpPr/>
                <p:nvPr/>
              </p:nvSpPr>
              <p:spPr>
                <a:xfrm>
                  <a:off x="1705084" y="2635917"/>
                  <a:ext cx="698453" cy="144570"/>
                </a:xfrm>
                <a:custGeom>
                  <a:rect b="b" l="l" r="r" t="t"/>
                  <a:pathLst>
                    <a:path extrusionOk="0" h="7141" w="34500">
                      <a:moveTo>
                        <a:pt x="0" y="1"/>
                      </a:moveTo>
                      <a:lnTo>
                        <a:pt x="0" y="7140"/>
                      </a:lnTo>
                      <a:lnTo>
                        <a:pt x="34499" y="7140"/>
                      </a:lnTo>
                      <a:lnTo>
                        <a:pt x="34499" y="1"/>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705084" y="3401646"/>
                  <a:ext cx="698453" cy="144549"/>
                </a:xfrm>
                <a:custGeom>
                  <a:rect b="b" l="l" r="r" t="t"/>
                  <a:pathLst>
                    <a:path extrusionOk="0" h="7140" w="34500">
                      <a:moveTo>
                        <a:pt x="0" y="0"/>
                      </a:moveTo>
                      <a:lnTo>
                        <a:pt x="0" y="7140"/>
                      </a:lnTo>
                      <a:lnTo>
                        <a:pt x="34499" y="7140"/>
                      </a:lnTo>
                      <a:lnTo>
                        <a:pt x="3449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681904" y="2612758"/>
                  <a:ext cx="698453" cy="144549"/>
                </a:xfrm>
                <a:custGeom>
                  <a:rect b="b" l="l" r="r" t="t"/>
                  <a:pathLst>
                    <a:path extrusionOk="0" h="7140" w="34500">
                      <a:moveTo>
                        <a:pt x="1" y="0"/>
                      </a:moveTo>
                      <a:lnTo>
                        <a:pt x="1" y="7140"/>
                      </a:lnTo>
                      <a:lnTo>
                        <a:pt x="34500" y="7140"/>
                      </a:lnTo>
                      <a:lnTo>
                        <a:pt x="3450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6"/>
                <p:cNvSpPr/>
                <p:nvPr/>
              </p:nvSpPr>
              <p:spPr>
                <a:xfrm>
                  <a:off x="1681904" y="3378466"/>
                  <a:ext cx="698453" cy="144570"/>
                </a:xfrm>
                <a:custGeom>
                  <a:rect b="b" l="l" r="r" t="t"/>
                  <a:pathLst>
                    <a:path extrusionOk="0" h="7141" w="34500">
                      <a:moveTo>
                        <a:pt x="1" y="1"/>
                      </a:moveTo>
                      <a:lnTo>
                        <a:pt x="1" y="7140"/>
                      </a:lnTo>
                      <a:lnTo>
                        <a:pt x="34500" y="7140"/>
                      </a:lnTo>
                      <a:lnTo>
                        <a:pt x="3450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744056" y="2689990"/>
                  <a:ext cx="765767" cy="765747"/>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6"/>
                <p:cNvSpPr/>
                <p:nvPr/>
              </p:nvSpPr>
              <p:spPr>
                <a:xfrm>
                  <a:off x="2771300" y="2696089"/>
                  <a:ext cx="213300" cy="21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6"/>
                <p:cNvSpPr/>
                <p:nvPr/>
              </p:nvSpPr>
              <p:spPr>
                <a:xfrm>
                  <a:off x="3043800" y="2966202"/>
                  <a:ext cx="213300" cy="21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6"/>
                <p:cNvSpPr/>
                <p:nvPr/>
              </p:nvSpPr>
              <p:spPr>
                <a:xfrm>
                  <a:off x="2771300" y="3237414"/>
                  <a:ext cx="213300" cy="21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6"/>
                <p:cNvSpPr/>
                <p:nvPr/>
              </p:nvSpPr>
              <p:spPr>
                <a:xfrm>
                  <a:off x="2502800" y="2966189"/>
                  <a:ext cx="213300" cy="2133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125" name="Google Shape;125;p16"/>
          <p:cNvGrpSpPr/>
          <p:nvPr/>
        </p:nvGrpSpPr>
        <p:grpSpPr>
          <a:xfrm>
            <a:off x="2748545" y="1065292"/>
            <a:ext cx="5888864" cy="1377618"/>
            <a:chOff x="2154755" y="1398109"/>
            <a:chExt cx="6535195" cy="1549801"/>
          </a:xfrm>
        </p:grpSpPr>
        <p:sp>
          <p:nvSpPr>
            <p:cNvPr id="126" name="Google Shape;126;p16"/>
            <p:cNvSpPr txBox="1"/>
            <p:nvPr/>
          </p:nvSpPr>
          <p:spPr>
            <a:xfrm>
              <a:off x="5134500" y="1398109"/>
              <a:ext cx="2711400" cy="580800"/>
            </a:xfrm>
            <a:prstGeom prst="rect">
              <a:avLst/>
            </a:prstGeom>
            <a:solidFill>
              <a:srgbClr val="D6BA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Introduction/Background</a:t>
              </a:r>
              <a:endParaRPr sz="1200">
                <a:solidFill>
                  <a:schemeClr val="dk1"/>
                </a:solidFill>
                <a:latin typeface="Roboto"/>
                <a:ea typeface="Roboto"/>
                <a:cs typeface="Roboto"/>
                <a:sym typeface="Roboto"/>
              </a:endParaRPr>
            </a:p>
          </p:txBody>
        </p:sp>
        <p:grpSp>
          <p:nvGrpSpPr>
            <p:cNvPr id="127" name="Google Shape;127;p16"/>
            <p:cNvGrpSpPr/>
            <p:nvPr/>
          </p:nvGrpSpPr>
          <p:grpSpPr>
            <a:xfrm>
              <a:off x="4290450" y="1406962"/>
              <a:ext cx="563100" cy="563100"/>
              <a:chOff x="4290450" y="1442353"/>
              <a:chExt cx="563100" cy="563100"/>
            </a:xfrm>
          </p:grpSpPr>
          <p:sp>
            <p:nvSpPr>
              <p:cNvPr id="128" name="Google Shape;128;p16"/>
              <p:cNvSpPr/>
              <p:nvPr/>
            </p:nvSpPr>
            <p:spPr>
              <a:xfrm>
                <a:off x="4290450" y="1442353"/>
                <a:ext cx="563100" cy="563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6"/>
              <p:cNvSpPr/>
              <p:nvPr/>
            </p:nvSpPr>
            <p:spPr>
              <a:xfrm>
                <a:off x="4438875" y="1691161"/>
                <a:ext cx="266254" cy="65474"/>
              </a:xfrm>
              <a:custGeom>
                <a:rect b="b" l="l" r="r" t="t"/>
                <a:pathLst>
                  <a:path extrusionOk="0" h="7140" w="34500">
                    <a:moveTo>
                      <a:pt x="1" y="0"/>
                    </a:moveTo>
                    <a:lnTo>
                      <a:pt x="1" y="7140"/>
                    </a:lnTo>
                    <a:lnTo>
                      <a:pt x="34500" y="7140"/>
                    </a:lnTo>
                    <a:lnTo>
                      <a:pt x="345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6"/>
            <p:cNvGrpSpPr/>
            <p:nvPr/>
          </p:nvGrpSpPr>
          <p:grpSpPr>
            <a:xfrm>
              <a:off x="8126850" y="1406962"/>
              <a:ext cx="563100" cy="563100"/>
              <a:chOff x="8126850" y="1442353"/>
              <a:chExt cx="563100" cy="563100"/>
            </a:xfrm>
          </p:grpSpPr>
          <p:sp>
            <p:nvSpPr>
              <p:cNvPr id="131" name="Google Shape;131;p16"/>
              <p:cNvSpPr/>
              <p:nvPr/>
            </p:nvSpPr>
            <p:spPr>
              <a:xfrm>
                <a:off x="8126850" y="1442353"/>
                <a:ext cx="563100" cy="56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6"/>
              <p:cNvSpPr/>
              <p:nvPr/>
            </p:nvSpPr>
            <p:spPr>
              <a:xfrm>
                <a:off x="8275256" y="1590810"/>
                <a:ext cx="266288" cy="266186"/>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33" name="Google Shape;133;p16"/>
            <p:cNvCxnSpPr>
              <a:stCxn id="121" idx="0"/>
              <a:endCxn id="128" idx="2"/>
            </p:cNvCxnSpPr>
            <p:nvPr/>
          </p:nvCxnSpPr>
          <p:spPr>
            <a:xfrm rot="-5400000">
              <a:off x="2592905" y="1250360"/>
              <a:ext cx="1259400" cy="2135700"/>
            </a:xfrm>
            <a:prstGeom prst="bentConnector2">
              <a:avLst/>
            </a:prstGeom>
            <a:noFill/>
            <a:ln cap="flat" cmpd="sng" w="19050">
              <a:solidFill>
                <a:schemeClr val="dk2"/>
              </a:solidFill>
              <a:prstDash val="solid"/>
              <a:round/>
              <a:headEnd len="med" w="med" type="none"/>
              <a:tailEnd len="med" w="med" type="none"/>
            </a:ln>
          </p:spPr>
        </p:cxnSp>
      </p:grpSp>
      <p:grpSp>
        <p:nvGrpSpPr>
          <p:cNvPr id="134" name="Google Shape;134;p16"/>
          <p:cNvGrpSpPr/>
          <p:nvPr/>
        </p:nvGrpSpPr>
        <p:grpSpPr>
          <a:xfrm>
            <a:off x="3127695" y="1866820"/>
            <a:ext cx="5509714" cy="952852"/>
            <a:chOff x="2575519" y="2299817"/>
            <a:chExt cx="6114431" cy="1071945"/>
          </a:xfrm>
        </p:grpSpPr>
        <p:sp>
          <p:nvSpPr>
            <p:cNvPr id="135" name="Google Shape;135;p16"/>
            <p:cNvSpPr txBox="1"/>
            <p:nvPr/>
          </p:nvSpPr>
          <p:spPr>
            <a:xfrm>
              <a:off x="5134500" y="2299817"/>
              <a:ext cx="2711400" cy="580800"/>
            </a:xfrm>
            <a:prstGeom prst="rect">
              <a:avLst/>
            </a:prstGeom>
            <a:solidFill>
              <a:srgbClr val="D6BAEE"/>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Problem Statement</a:t>
              </a:r>
              <a:endParaRPr sz="1200">
                <a:solidFill>
                  <a:schemeClr val="dk1"/>
                </a:solidFill>
                <a:latin typeface="Roboto"/>
                <a:ea typeface="Roboto"/>
                <a:cs typeface="Roboto"/>
                <a:sym typeface="Roboto"/>
              </a:endParaRPr>
            </a:p>
          </p:txBody>
        </p:sp>
        <p:grpSp>
          <p:nvGrpSpPr>
            <p:cNvPr id="136" name="Google Shape;136;p16"/>
            <p:cNvGrpSpPr/>
            <p:nvPr/>
          </p:nvGrpSpPr>
          <p:grpSpPr>
            <a:xfrm>
              <a:off x="4290450" y="2309416"/>
              <a:ext cx="563100" cy="563100"/>
              <a:chOff x="4290450" y="2344807"/>
              <a:chExt cx="563100" cy="563100"/>
            </a:xfrm>
          </p:grpSpPr>
          <p:sp>
            <p:nvSpPr>
              <p:cNvPr id="137" name="Google Shape;137;p16"/>
              <p:cNvSpPr/>
              <p:nvPr/>
            </p:nvSpPr>
            <p:spPr>
              <a:xfrm>
                <a:off x="4290450" y="2344807"/>
                <a:ext cx="563100" cy="563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6"/>
              <p:cNvSpPr/>
              <p:nvPr/>
            </p:nvSpPr>
            <p:spPr>
              <a:xfrm>
                <a:off x="4438873" y="2593620"/>
                <a:ext cx="266254" cy="65474"/>
              </a:xfrm>
              <a:custGeom>
                <a:rect b="b" l="l" r="r" t="t"/>
                <a:pathLst>
                  <a:path extrusionOk="0" h="7140" w="34500">
                    <a:moveTo>
                      <a:pt x="1" y="0"/>
                    </a:moveTo>
                    <a:lnTo>
                      <a:pt x="1" y="7140"/>
                    </a:lnTo>
                    <a:lnTo>
                      <a:pt x="34500" y="7140"/>
                    </a:lnTo>
                    <a:lnTo>
                      <a:pt x="345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6"/>
            <p:cNvGrpSpPr/>
            <p:nvPr/>
          </p:nvGrpSpPr>
          <p:grpSpPr>
            <a:xfrm>
              <a:off x="8126850" y="2309416"/>
              <a:ext cx="563100" cy="563100"/>
              <a:chOff x="8126850" y="2344807"/>
              <a:chExt cx="563100" cy="563100"/>
            </a:xfrm>
          </p:grpSpPr>
          <p:sp>
            <p:nvSpPr>
              <p:cNvPr id="140" name="Google Shape;140;p16"/>
              <p:cNvSpPr/>
              <p:nvPr/>
            </p:nvSpPr>
            <p:spPr>
              <a:xfrm>
                <a:off x="8126850" y="2344807"/>
                <a:ext cx="563100" cy="56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6"/>
              <p:cNvSpPr/>
              <p:nvPr/>
            </p:nvSpPr>
            <p:spPr>
              <a:xfrm>
                <a:off x="8275256" y="2493264"/>
                <a:ext cx="266288" cy="266186"/>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42" name="Google Shape;142;p16"/>
            <p:cNvCxnSpPr>
              <a:stCxn id="122" idx="6"/>
              <a:endCxn id="137" idx="2"/>
            </p:cNvCxnSpPr>
            <p:nvPr/>
          </p:nvCxnSpPr>
          <p:spPr>
            <a:xfrm flipH="1" rot="10800000">
              <a:off x="2575519" y="2590862"/>
              <a:ext cx="1714800" cy="780900"/>
            </a:xfrm>
            <a:prstGeom prst="bentConnector3">
              <a:avLst>
                <a:gd fmla="val 50004" name="adj1"/>
              </a:avLst>
            </a:prstGeom>
            <a:noFill/>
            <a:ln cap="flat" cmpd="sng" w="19050">
              <a:solidFill>
                <a:schemeClr val="dk2"/>
              </a:solidFill>
              <a:prstDash val="solid"/>
              <a:round/>
              <a:headEnd len="med" w="med" type="none"/>
              <a:tailEnd len="med" w="med" type="none"/>
            </a:ln>
          </p:spPr>
        </p:cxnSp>
      </p:grpSp>
      <p:grpSp>
        <p:nvGrpSpPr>
          <p:cNvPr id="143" name="Google Shape;143;p16"/>
          <p:cNvGrpSpPr/>
          <p:nvPr/>
        </p:nvGrpSpPr>
        <p:grpSpPr>
          <a:xfrm>
            <a:off x="2855195" y="2668349"/>
            <a:ext cx="5782214" cy="516273"/>
            <a:chOff x="2273110" y="3201525"/>
            <a:chExt cx="6416840" cy="580800"/>
          </a:xfrm>
        </p:grpSpPr>
        <p:sp>
          <p:nvSpPr>
            <p:cNvPr id="144" name="Google Shape;144;p16"/>
            <p:cNvSpPr txBox="1"/>
            <p:nvPr/>
          </p:nvSpPr>
          <p:spPr>
            <a:xfrm>
              <a:off x="5134500" y="3201525"/>
              <a:ext cx="2711400" cy="580800"/>
            </a:xfrm>
            <a:prstGeom prst="rect">
              <a:avLst/>
            </a:prstGeom>
            <a:solidFill>
              <a:srgbClr val="D6BA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CartPole Background and Results</a:t>
              </a:r>
              <a:endParaRPr sz="1200">
                <a:solidFill>
                  <a:schemeClr val="dk1"/>
                </a:solidFill>
                <a:latin typeface="Roboto"/>
                <a:ea typeface="Roboto"/>
                <a:cs typeface="Roboto"/>
                <a:sym typeface="Roboto"/>
              </a:endParaRPr>
            </a:p>
          </p:txBody>
        </p:sp>
        <p:grpSp>
          <p:nvGrpSpPr>
            <p:cNvPr id="145" name="Google Shape;145;p16"/>
            <p:cNvGrpSpPr/>
            <p:nvPr/>
          </p:nvGrpSpPr>
          <p:grpSpPr>
            <a:xfrm>
              <a:off x="4290450" y="3211870"/>
              <a:ext cx="563100" cy="563100"/>
              <a:chOff x="4290450" y="3247262"/>
              <a:chExt cx="563100" cy="563100"/>
            </a:xfrm>
          </p:grpSpPr>
          <p:sp>
            <p:nvSpPr>
              <p:cNvPr id="146" name="Google Shape;146;p16"/>
              <p:cNvSpPr/>
              <p:nvPr/>
            </p:nvSpPr>
            <p:spPr>
              <a:xfrm>
                <a:off x="4290450" y="3247262"/>
                <a:ext cx="563100" cy="563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6"/>
              <p:cNvSpPr/>
              <p:nvPr/>
            </p:nvSpPr>
            <p:spPr>
              <a:xfrm>
                <a:off x="4438873" y="3494558"/>
                <a:ext cx="266254" cy="65474"/>
              </a:xfrm>
              <a:custGeom>
                <a:rect b="b" l="l" r="r" t="t"/>
                <a:pathLst>
                  <a:path extrusionOk="0" h="7140" w="34500">
                    <a:moveTo>
                      <a:pt x="1" y="0"/>
                    </a:moveTo>
                    <a:lnTo>
                      <a:pt x="1" y="7140"/>
                    </a:lnTo>
                    <a:lnTo>
                      <a:pt x="34500" y="7140"/>
                    </a:lnTo>
                    <a:lnTo>
                      <a:pt x="345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6"/>
            <p:cNvGrpSpPr/>
            <p:nvPr/>
          </p:nvGrpSpPr>
          <p:grpSpPr>
            <a:xfrm>
              <a:off x="8126850" y="3211870"/>
              <a:ext cx="563100" cy="563100"/>
              <a:chOff x="8126850" y="3247262"/>
              <a:chExt cx="563100" cy="563100"/>
            </a:xfrm>
          </p:grpSpPr>
          <p:sp>
            <p:nvSpPr>
              <p:cNvPr id="149" name="Google Shape;149;p16"/>
              <p:cNvSpPr/>
              <p:nvPr/>
            </p:nvSpPr>
            <p:spPr>
              <a:xfrm>
                <a:off x="8126850" y="3247262"/>
                <a:ext cx="563100" cy="56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a:off x="8275256" y="3395718"/>
                <a:ext cx="266288" cy="266186"/>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51" name="Google Shape;151;p16"/>
            <p:cNvCxnSpPr>
              <a:stCxn id="123" idx="6"/>
              <a:endCxn id="146" idx="2"/>
            </p:cNvCxnSpPr>
            <p:nvPr/>
          </p:nvCxnSpPr>
          <p:spPr>
            <a:xfrm flipH="1" rot="10800000">
              <a:off x="2273110" y="3493272"/>
              <a:ext cx="2017200" cy="183600"/>
            </a:xfrm>
            <a:prstGeom prst="bentConnector3">
              <a:avLst>
                <a:gd fmla="val 50003" name="adj1"/>
              </a:avLst>
            </a:prstGeom>
            <a:noFill/>
            <a:ln cap="flat" cmpd="sng" w="19050">
              <a:solidFill>
                <a:schemeClr val="dk2"/>
              </a:solidFill>
              <a:prstDash val="solid"/>
              <a:round/>
              <a:headEnd len="med" w="med" type="none"/>
              <a:tailEnd len="med" w="med" type="none"/>
            </a:ln>
          </p:spPr>
        </p:cxnSp>
      </p:grpSp>
      <p:grpSp>
        <p:nvGrpSpPr>
          <p:cNvPr id="152" name="Google Shape;152;p16"/>
          <p:cNvGrpSpPr/>
          <p:nvPr/>
        </p:nvGrpSpPr>
        <p:grpSpPr>
          <a:xfrm>
            <a:off x="2480045" y="2926310"/>
            <a:ext cx="6157364" cy="1063841"/>
            <a:chOff x="1856786" y="3491728"/>
            <a:chExt cx="6833164" cy="1196806"/>
          </a:xfrm>
        </p:grpSpPr>
        <p:sp>
          <p:nvSpPr>
            <p:cNvPr id="153" name="Google Shape;153;p16"/>
            <p:cNvSpPr txBox="1"/>
            <p:nvPr/>
          </p:nvSpPr>
          <p:spPr>
            <a:xfrm>
              <a:off x="5134500" y="4103234"/>
              <a:ext cx="2711400" cy="585300"/>
            </a:xfrm>
            <a:prstGeom prst="rect">
              <a:avLst/>
            </a:prstGeom>
            <a:solidFill>
              <a:srgbClr val="D6BAEE"/>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Taxi Background and Results</a:t>
              </a:r>
              <a:endParaRPr sz="1200">
                <a:solidFill>
                  <a:schemeClr val="dk1"/>
                </a:solidFill>
                <a:latin typeface="Roboto"/>
                <a:ea typeface="Roboto"/>
                <a:cs typeface="Roboto"/>
                <a:sym typeface="Roboto"/>
              </a:endParaRPr>
            </a:p>
          </p:txBody>
        </p:sp>
        <p:grpSp>
          <p:nvGrpSpPr>
            <p:cNvPr id="154" name="Google Shape;154;p16"/>
            <p:cNvGrpSpPr/>
            <p:nvPr/>
          </p:nvGrpSpPr>
          <p:grpSpPr>
            <a:xfrm>
              <a:off x="4290450" y="4114325"/>
              <a:ext cx="563100" cy="563100"/>
              <a:chOff x="4290450" y="4149716"/>
              <a:chExt cx="563100" cy="563100"/>
            </a:xfrm>
          </p:grpSpPr>
          <p:sp>
            <p:nvSpPr>
              <p:cNvPr id="155" name="Google Shape;155;p16"/>
              <p:cNvSpPr/>
              <p:nvPr/>
            </p:nvSpPr>
            <p:spPr>
              <a:xfrm>
                <a:off x="4290450" y="4149716"/>
                <a:ext cx="563100" cy="563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a:off x="4438873" y="4398529"/>
                <a:ext cx="266254" cy="65474"/>
              </a:xfrm>
              <a:custGeom>
                <a:rect b="b" l="l" r="r" t="t"/>
                <a:pathLst>
                  <a:path extrusionOk="0" h="7140" w="34500">
                    <a:moveTo>
                      <a:pt x="1" y="0"/>
                    </a:moveTo>
                    <a:lnTo>
                      <a:pt x="1" y="7140"/>
                    </a:lnTo>
                    <a:lnTo>
                      <a:pt x="34500" y="7140"/>
                    </a:lnTo>
                    <a:lnTo>
                      <a:pt x="345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16"/>
            <p:cNvGrpSpPr/>
            <p:nvPr/>
          </p:nvGrpSpPr>
          <p:grpSpPr>
            <a:xfrm>
              <a:off x="8126850" y="4114325"/>
              <a:ext cx="563100" cy="563100"/>
              <a:chOff x="8126850" y="4149716"/>
              <a:chExt cx="563100" cy="563100"/>
            </a:xfrm>
          </p:grpSpPr>
          <p:sp>
            <p:nvSpPr>
              <p:cNvPr id="158" name="Google Shape;158;p16"/>
              <p:cNvSpPr/>
              <p:nvPr/>
            </p:nvSpPr>
            <p:spPr>
              <a:xfrm>
                <a:off x="8126850" y="4149716"/>
                <a:ext cx="563100" cy="56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a:off x="8275256" y="4298173"/>
                <a:ext cx="266288" cy="266186"/>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0" name="Google Shape;160;p16"/>
            <p:cNvCxnSpPr>
              <a:stCxn id="124" idx="4"/>
              <a:endCxn id="155" idx="2"/>
            </p:cNvCxnSpPr>
            <p:nvPr/>
          </p:nvCxnSpPr>
          <p:spPr>
            <a:xfrm flipH="1" rot="-5400000">
              <a:off x="2621486" y="2727028"/>
              <a:ext cx="904200" cy="2433600"/>
            </a:xfrm>
            <a:prstGeom prst="bentConnector2">
              <a:avLst/>
            </a:prstGeom>
            <a:noFill/>
            <a:ln cap="flat" cmpd="sng" w="19050">
              <a:solidFill>
                <a:schemeClr val="dk2"/>
              </a:solidFill>
              <a:prstDash val="solid"/>
              <a:round/>
              <a:headEnd len="med" w="med" type="none"/>
              <a:tailEnd len="med" w="med" type="none"/>
            </a:ln>
          </p:spPr>
        </p:cxnSp>
      </p:grpSp>
      <p:grpSp>
        <p:nvGrpSpPr>
          <p:cNvPr id="161" name="Google Shape;161;p16"/>
          <p:cNvGrpSpPr/>
          <p:nvPr/>
        </p:nvGrpSpPr>
        <p:grpSpPr>
          <a:xfrm>
            <a:off x="3044530" y="3603727"/>
            <a:ext cx="5592857" cy="1147356"/>
            <a:chOff x="2483250" y="3397775"/>
            <a:chExt cx="6206700" cy="1290759"/>
          </a:xfrm>
        </p:grpSpPr>
        <p:sp>
          <p:nvSpPr>
            <p:cNvPr id="162" name="Google Shape;162;p16"/>
            <p:cNvSpPr txBox="1"/>
            <p:nvPr/>
          </p:nvSpPr>
          <p:spPr>
            <a:xfrm>
              <a:off x="5134500" y="4103234"/>
              <a:ext cx="2711400" cy="585300"/>
            </a:xfrm>
            <a:prstGeom prst="rect">
              <a:avLst/>
            </a:prstGeom>
            <a:solidFill>
              <a:srgbClr val="D6BAEE"/>
            </a:solid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1200">
                  <a:solidFill>
                    <a:schemeClr val="dk1"/>
                  </a:solidFill>
                  <a:latin typeface="Roboto"/>
                  <a:ea typeface="Roboto"/>
                  <a:cs typeface="Roboto"/>
                  <a:sym typeface="Roboto"/>
                </a:rPr>
                <a:t>Conclusion</a:t>
              </a:r>
              <a:endParaRPr sz="1200">
                <a:solidFill>
                  <a:schemeClr val="dk1"/>
                </a:solidFill>
                <a:latin typeface="Roboto"/>
                <a:ea typeface="Roboto"/>
                <a:cs typeface="Roboto"/>
                <a:sym typeface="Roboto"/>
              </a:endParaRPr>
            </a:p>
          </p:txBody>
        </p:sp>
        <p:grpSp>
          <p:nvGrpSpPr>
            <p:cNvPr id="163" name="Google Shape;163;p16"/>
            <p:cNvGrpSpPr/>
            <p:nvPr/>
          </p:nvGrpSpPr>
          <p:grpSpPr>
            <a:xfrm>
              <a:off x="4290450" y="4114325"/>
              <a:ext cx="563100" cy="563100"/>
              <a:chOff x="4290450" y="4149716"/>
              <a:chExt cx="563100" cy="563100"/>
            </a:xfrm>
          </p:grpSpPr>
          <p:sp>
            <p:nvSpPr>
              <p:cNvPr id="164" name="Google Shape;164;p16"/>
              <p:cNvSpPr/>
              <p:nvPr/>
            </p:nvSpPr>
            <p:spPr>
              <a:xfrm>
                <a:off x="4290450" y="4149716"/>
                <a:ext cx="563100" cy="5631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6"/>
              <p:cNvSpPr/>
              <p:nvPr/>
            </p:nvSpPr>
            <p:spPr>
              <a:xfrm>
                <a:off x="4438873" y="4398529"/>
                <a:ext cx="266254" cy="65474"/>
              </a:xfrm>
              <a:custGeom>
                <a:rect b="b" l="l" r="r" t="t"/>
                <a:pathLst>
                  <a:path extrusionOk="0" h="7140" w="34500">
                    <a:moveTo>
                      <a:pt x="1" y="0"/>
                    </a:moveTo>
                    <a:lnTo>
                      <a:pt x="1" y="7140"/>
                    </a:lnTo>
                    <a:lnTo>
                      <a:pt x="34500" y="7140"/>
                    </a:lnTo>
                    <a:lnTo>
                      <a:pt x="345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 name="Google Shape;166;p16"/>
            <p:cNvGrpSpPr/>
            <p:nvPr/>
          </p:nvGrpSpPr>
          <p:grpSpPr>
            <a:xfrm>
              <a:off x="8126850" y="4114325"/>
              <a:ext cx="563100" cy="563100"/>
              <a:chOff x="8126850" y="4149716"/>
              <a:chExt cx="563100" cy="563100"/>
            </a:xfrm>
          </p:grpSpPr>
          <p:sp>
            <p:nvSpPr>
              <p:cNvPr id="167" name="Google Shape;167;p16"/>
              <p:cNvSpPr/>
              <p:nvPr/>
            </p:nvSpPr>
            <p:spPr>
              <a:xfrm>
                <a:off x="8126850" y="4149716"/>
                <a:ext cx="563100" cy="563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6"/>
              <p:cNvSpPr/>
              <p:nvPr/>
            </p:nvSpPr>
            <p:spPr>
              <a:xfrm>
                <a:off x="8275256" y="4298173"/>
                <a:ext cx="266288" cy="266186"/>
              </a:xfrm>
              <a:custGeom>
                <a:rect b="b" l="l" r="r" t="t"/>
                <a:pathLst>
                  <a:path extrusionOk="0" h="37824" w="37825">
                    <a:moveTo>
                      <a:pt x="14225" y="0"/>
                    </a:moveTo>
                    <a:lnTo>
                      <a:pt x="14225" y="14279"/>
                    </a:lnTo>
                    <a:lnTo>
                      <a:pt x="1" y="14279"/>
                    </a:lnTo>
                    <a:lnTo>
                      <a:pt x="1" y="23599"/>
                    </a:lnTo>
                    <a:lnTo>
                      <a:pt x="14225" y="23599"/>
                    </a:lnTo>
                    <a:lnTo>
                      <a:pt x="14225" y="37824"/>
                    </a:lnTo>
                    <a:lnTo>
                      <a:pt x="23545" y="37824"/>
                    </a:lnTo>
                    <a:lnTo>
                      <a:pt x="23545" y="23599"/>
                    </a:lnTo>
                    <a:lnTo>
                      <a:pt x="37824" y="23599"/>
                    </a:lnTo>
                    <a:lnTo>
                      <a:pt x="37824" y="14279"/>
                    </a:lnTo>
                    <a:lnTo>
                      <a:pt x="23545" y="14279"/>
                    </a:lnTo>
                    <a:lnTo>
                      <a:pt x="2354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69" name="Google Shape;169;p16"/>
            <p:cNvCxnSpPr>
              <a:endCxn id="164" idx="2"/>
            </p:cNvCxnSpPr>
            <p:nvPr/>
          </p:nvCxnSpPr>
          <p:spPr>
            <a:xfrm>
              <a:off x="2483250" y="3397775"/>
              <a:ext cx="1807200" cy="998100"/>
            </a:xfrm>
            <a:prstGeom prst="bentConnector3">
              <a:avLst>
                <a:gd fmla="val 50000" name="adj1"/>
              </a:avLst>
            </a:prstGeom>
            <a:noFill/>
            <a:ln cap="flat" cmpd="sng" w="19050">
              <a:solidFill>
                <a:schemeClr val="dk2"/>
              </a:solidFill>
              <a:prstDash val="solid"/>
              <a:round/>
              <a:headEnd len="med" w="med" type="none"/>
              <a:tailEnd len="med" w="med" type="none"/>
            </a:ln>
          </p:spPr>
        </p:cxn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4"/>
          <p:cNvSpPr/>
          <p:nvPr/>
        </p:nvSpPr>
        <p:spPr>
          <a:xfrm>
            <a:off x="378800" y="274325"/>
            <a:ext cx="57057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Tuning: Number of Agents</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566" name="Google Shape;566;p34"/>
          <p:cNvPicPr preferRelativeResize="0"/>
          <p:nvPr/>
        </p:nvPicPr>
        <p:blipFill>
          <a:blip r:embed="rId3">
            <a:alphaModFix/>
          </a:blip>
          <a:stretch>
            <a:fillRect/>
          </a:stretch>
        </p:blipFill>
        <p:spPr>
          <a:xfrm>
            <a:off x="1713150" y="894500"/>
            <a:ext cx="5717676" cy="4071675"/>
          </a:xfrm>
          <a:prstGeom prst="rect">
            <a:avLst/>
          </a:prstGeom>
          <a:noFill/>
          <a:ln>
            <a:noFill/>
          </a:ln>
        </p:spPr>
      </p:pic>
      <p:sp>
        <p:nvSpPr>
          <p:cNvPr id="567" name="Google Shape;567;p34"/>
          <p:cNvSpPr txBox="1"/>
          <p:nvPr/>
        </p:nvSpPr>
        <p:spPr>
          <a:xfrm>
            <a:off x="0" y="2012650"/>
            <a:ext cx="1654200" cy="157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Fastest runtime: </a:t>
            </a:r>
            <a:endParaRPr sz="1800">
              <a:solidFill>
                <a:schemeClr val="dk1"/>
              </a:solidFill>
              <a:latin typeface="Roboto"/>
              <a:ea typeface="Roboto"/>
              <a:cs typeface="Roboto"/>
              <a:sym typeface="Roboto"/>
            </a:endParaRPr>
          </a:p>
          <a:p>
            <a:pPr indent="0" lvl="0" marL="0" rtl="0" algn="l">
              <a:spcBef>
                <a:spcPts val="0"/>
              </a:spcBef>
              <a:spcAft>
                <a:spcPts val="0"/>
              </a:spcAft>
              <a:buNone/>
            </a:pPr>
            <a:r>
              <a:rPr i="1" lang="en" sz="1800">
                <a:solidFill>
                  <a:schemeClr val="dk1"/>
                </a:solidFill>
                <a:latin typeface="Roboto"/>
                <a:ea typeface="Roboto"/>
                <a:cs typeface="Roboto"/>
                <a:sym typeface="Roboto"/>
              </a:rPr>
              <a:t>5 epochs &amp;</a:t>
            </a:r>
            <a:endParaRPr i="1" sz="1800">
              <a:solidFill>
                <a:schemeClr val="dk1"/>
              </a:solidFill>
              <a:latin typeface="Roboto"/>
              <a:ea typeface="Roboto"/>
              <a:cs typeface="Roboto"/>
              <a:sym typeface="Roboto"/>
            </a:endParaRPr>
          </a:p>
          <a:p>
            <a:pPr indent="0" lvl="0" marL="0" rtl="0" algn="l">
              <a:spcBef>
                <a:spcPts val="0"/>
              </a:spcBef>
              <a:spcAft>
                <a:spcPts val="0"/>
              </a:spcAft>
              <a:buNone/>
            </a:pPr>
            <a:r>
              <a:rPr i="1" lang="en" sz="1800">
                <a:solidFill>
                  <a:schemeClr val="dk1"/>
                </a:solidFill>
                <a:latin typeface="Roboto"/>
                <a:ea typeface="Roboto"/>
                <a:cs typeface="Roboto"/>
                <a:sym typeface="Roboto"/>
              </a:rPr>
              <a:t>1 agent (2 cpus)</a:t>
            </a:r>
            <a:endParaRPr i="1" sz="1800">
              <a:solidFill>
                <a:schemeClr val="dk1"/>
              </a:solidFill>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pic>
        <p:nvPicPr>
          <p:cNvPr id="572" name="Google Shape;572;p35"/>
          <p:cNvPicPr preferRelativeResize="0"/>
          <p:nvPr/>
        </p:nvPicPr>
        <p:blipFill>
          <a:blip r:embed="rId3">
            <a:alphaModFix/>
          </a:blip>
          <a:stretch>
            <a:fillRect/>
          </a:stretch>
        </p:blipFill>
        <p:spPr>
          <a:xfrm>
            <a:off x="1150888" y="965275"/>
            <a:ext cx="6842235" cy="4025827"/>
          </a:xfrm>
          <a:prstGeom prst="rect">
            <a:avLst/>
          </a:prstGeom>
          <a:noFill/>
          <a:ln>
            <a:noFill/>
          </a:ln>
        </p:spPr>
      </p:pic>
      <p:sp>
        <p:nvSpPr>
          <p:cNvPr id="573" name="Google Shape;573;p35"/>
          <p:cNvSpPr/>
          <p:nvPr/>
        </p:nvSpPr>
        <p:spPr>
          <a:xfrm>
            <a:off x="378800" y="274325"/>
            <a:ext cx="5705700" cy="538500"/>
          </a:xfrm>
          <a:prstGeom prst="roundRect">
            <a:avLst>
              <a:gd fmla="val 50000" name="adj"/>
            </a:avLst>
          </a:prstGeom>
          <a:solidFill>
            <a:schemeClr val="accent4"/>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a:ea typeface="Fira Sans Extra Condensed"/>
                <a:cs typeface="Fira Sans Extra Condensed"/>
                <a:sym typeface="Fira Sans Extra Condensed"/>
              </a:rPr>
              <a:t>Hyperparameter Tuning: Default v. Tuned</a:t>
            </a:r>
            <a:endParaRPr sz="1800">
              <a:solidFill>
                <a:schemeClr val="lt1"/>
              </a:solidFill>
              <a:latin typeface="Fira Sans Extra Condensed"/>
              <a:ea typeface="Fira Sans Extra Condensed"/>
              <a:cs typeface="Fira Sans Extra Condensed"/>
              <a:sym typeface="Fira Sans Extra Condense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36"/>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Taxi Results:</a:t>
            </a:r>
            <a:endParaRPr/>
          </a:p>
        </p:txBody>
      </p:sp>
      <p:grpSp>
        <p:nvGrpSpPr>
          <p:cNvPr id="579" name="Google Shape;579;p36"/>
          <p:cNvGrpSpPr/>
          <p:nvPr/>
        </p:nvGrpSpPr>
        <p:grpSpPr>
          <a:xfrm>
            <a:off x="457145" y="1149100"/>
            <a:ext cx="4937263" cy="1555498"/>
            <a:chOff x="-291075" y="1837800"/>
            <a:chExt cx="2537525" cy="1159348"/>
          </a:xfrm>
        </p:grpSpPr>
        <p:sp>
          <p:nvSpPr>
            <p:cNvPr id="580" name="Google Shape;580;p36"/>
            <p:cNvSpPr/>
            <p:nvPr/>
          </p:nvSpPr>
          <p:spPr>
            <a:xfrm>
              <a:off x="-291075" y="1837800"/>
              <a:ext cx="2537400" cy="401400"/>
            </a:xfrm>
            <a:prstGeom prst="roundRect">
              <a:avLst>
                <a:gd fmla="val 50000" name="adj"/>
              </a:avLst>
            </a:prstGeom>
            <a:solidFill>
              <a:schemeClr val="accent1"/>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Results:</a:t>
              </a:r>
              <a:endParaRPr/>
            </a:p>
          </p:txBody>
        </p:sp>
        <p:sp>
          <p:nvSpPr>
            <p:cNvPr id="581" name="Google Shape;581;p36"/>
            <p:cNvSpPr txBox="1"/>
            <p:nvPr/>
          </p:nvSpPr>
          <p:spPr>
            <a:xfrm>
              <a:off x="21650" y="2205148"/>
              <a:ext cx="2224800" cy="792000"/>
            </a:xfrm>
            <a:prstGeom prst="rect">
              <a:avLst/>
            </a:prstGeom>
            <a:noFill/>
            <a:ln>
              <a:noFill/>
            </a:ln>
          </p:spPr>
          <p:txBody>
            <a:bodyPr anchorCtr="0" anchor="ctr" bIns="91425" lIns="91425" spcFirstLastPara="1" rIns="91425" wrap="square" tIns="91425">
              <a:noAutofit/>
            </a:bodyPr>
            <a:lstStyle/>
            <a:p>
              <a:pPr indent="-304800" lvl="0" marL="457200" rtl="0" algn="l">
                <a:lnSpc>
                  <a:spcPct val="100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Significant improvement in training time and smoothness after tuning either distributed learning or machine learning parameters</a:t>
              </a:r>
              <a:endParaRPr sz="1200">
                <a:solidFill>
                  <a:schemeClr val="dk1"/>
                </a:solidFill>
                <a:latin typeface="Roboto"/>
                <a:ea typeface="Roboto"/>
                <a:cs typeface="Roboto"/>
                <a:sym typeface="Roboto"/>
              </a:endParaRPr>
            </a:p>
          </p:txBody>
        </p:sp>
      </p:grpSp>
      <p:grpSp>
        <p:nvGrpSpPr>
          <p:cNvPr id="582" name="Google Shape;582;p36"/>
          <p:cNvGrpSpPr/>
          <p:nvPr/>
        </p:nvGrpSpPr>
        <p:grpSpPr>
          <a:xfrm>
            <a:off x="457145" y="3063802"/>
            <a:ext cx="4937019" cy="1555498"/>
            <a:chOff x="-291075" y="1837800"/>
            <a:chExt cx="2537400" cy="1159348"/>
          </a:xfrm>
        </p:grpSpPr>
        <p:sp>
          <p:nvSpPr>
            <p:cNvPr id="583" name="Google Shape;583;p36"/>
            <p:cNvSpPr/>
            <p:nvPr/>
          </p:nvSpPr>
          <p:spPr>
            <a:xfrm>
              <a:off x="-291075" y="1837800"/>
              <a:ext cx="2537400" cy="4014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Analysis</a:t>
              </a:r>
              <a:r>
                <a:rPr lang="en" sz="2000">
                  <a:solidFill>
                    <a:srgbClr val="FFFFFF"/>
                  </a:solidFill>
                  <a:latin typeface="Fira Sans Extra Condensed SemiBold"/>
                  <a:ea typeface="Fira Sans Extra Condensed SemiBold"/>
                  <a:cs typeface="Fira Sans Extra Condensed SemiBold"/>
                  <a:sym typeface="Fira Sans Extra Condensed SemiBold"/>
                </a:rPr>
                <a:t>:</a:t>
              </a:r>
              <a:endParaRPr/>
            </a:p>
          </p:txBody>
        </p:sp>
        <p:sp>
          <p:nvSpPr>
            <p:cNvPr id="584" name="Google Shape;584;p36"/>
            <p:cNvSpPr txBox="1"/>
            <p:nvPr/>
          </p:nvSpPr>
          <p:spPr>
            <a:xfrm>
              <a:off x="29496" y="2205148"/>
              <a:ext cx="2216700" cy="792000"/>
            </a:xfrm>
            <a:prstGeom prst="rect">
              <a:avLst/>
            </a:prstGeom>
            <a:noFill/>
            <a:ln>
              <a:noFill/>
            </a:ln>
          </p:spPr>
          <p:txBody>
            <a:bodyPr anchorCtr="0" anchor="ctr"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Can achieve similar performance by tuning either distributed learning parameters, or machine learning model parameters</a:t>
              </a:r>
              <a:endParaRPr sz="1200">
                <a:solidFill>
                  <a:schemeClr val="dk1"/>
                </a:solidFill>
                <a:latin typeface="Roboto"/>
                <a:ea typeface="Roboto"/>
                <a:cs typeface="Roboto"/>
                <a:sym typeface="Roboto"/>
              </a:endParaRPr>
            </a:p>
          </p:txBody>
        </p:sp>
      </p:grpSp>
      <p:pic>
        <p:nvPicPr>
          <p:cNvPr id="585" name="Google Shape;585;p36"/>
          <p:cNvPicPr preferRelativeResize="0"/>
          <p:nvPr/>
        </p:nvPicPr>
        <p:blipFill>
          <a:blip r:embed="rId3">
            <a:alphaModFix/>
          </a:blip>
          <a:stretch>
            <a:fillRect/>
          </a:stretch>
        </p:blipFill>
        <p:spPr>
          <a:xfrm>
            <a:off x="5999721" y="142553"/>
            <a:ext cx="2905680" cy="49247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37"/>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 of Taxi:</a:t>
            </a:r>
            <a:endParaRPr/>
          </a:p>
        </p:txBody>
      </p:sp>
      <p:pic>
        <p:nvPicPr>
          <p:cNvPr id="591" name="Google Shape;591;p37" title="finalTaxi - Made with Clipchamp_1714352091644.mp4">
            <a:hlinkClick r:id="rId3"/>
          </p:cNvPr>
          <p:cNvPicPr preferRelativeResize="0"/>
          <p:nvPr/>
        </p:nvPicPr>
        <p:blipFill>
          <a:blip r:embed="rId4">
            <a:alphaModFix/>
          </a:blip>
          <a:stretch>
            <a:fillRect/>
          </a:stretch>
        </p:blipFill>
        <p:spPr>
          <a:xfrm>
            <a:off x="1786525" y="857838"/>
            <a:ext cx="5511000" cy="4133263"/>
          </a:xfrm>
          <a:prstGeom prst="rect">
            <a:avLst/>
          </a:prstGeom>
          <a:noFill/>
          <a:ln>
            <a:noFill/>
          </a:ln>
        </p:spPr>
      </p:pic>
      <p:sp>
        <p:nvSpPr>
          <p:cNvPr id="592" name="Google Shape;592;p37"/>
          <p:cNvSpPr txBox="1"/>
          <p:nvPr/>
        </p:nvSpPr>
        <p:spPr>
          <a:xfrm>
            <a:off x="7297525" y="4836900"/>
            <a:ext cx="2347500" cy="3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 video is running on 2x speed</a:t>
            </a:r>
            <a:endParaRPr sz="1000">
              <a:solidFill>
                <a:schemeClr val="dk1"/>
              </a:solidFill>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91"/>
                                        </p:tgtEl>
                                        <p:attrNameLst>
                                          <p:attrName>style.visibility</p:attrName>
                                        </p:attrNameLst>
                                      </p:cBhvr>
                                      <p:to>
                                        <p:strVal val="visible"/>
                                      </p:to>
                                    </p:set>
                                    <p:animEffect filter="fade" transition="in">
                                      <p:cBhvr>
                                        <p:cTn dur="1000"/>
                                        <p:tgtEl>
                                          <p:spTgt spid="5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38"/>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Conclusion</a:t>
            </a:r>
            <a:r>
              <a:rPr lang="en"/>
              <a:t>:</a:t>
            </a:r>
            <a:endParaRPr/>
          </a:p>
        </p:txBody>
      </p:sp>
      <p:grpSp>
        <p:nvGrpSpPr>
          <p:cNvPr id="598" name="Google Shape;598;p38"/>
          <p:cNvGrpSpPr/>
          <p:nvPr/>
        </p:nvGrpSpPr>
        <p:grpSpPr>
          <a:xfrm>
            <a:off x="289790" y="1206851"/>
            <a:ext cx="4390783" cy="3534566"/>
            <a:chOff x="289790" y="1206851"/>
            <a:chExt cx="4390783" cy="3534566"/>
          </a:xfrm>
        </p:grpSpPr>
        <p:sp>
          <p:nvSpPr>
            <p:cNvPr id="599" name="Google Shape;599;p38"/>
            <p:cNvSpPr/>
            <p:nvPr/>
          </p:nvSpPr>
          <p:spPr>
            <a:xfrm>
              <a:off x="3745886" y="1577436"/>
              <a:ext cx="934687" cy="2870628"/>
            </a:xfrm>
            <a:custGeom>
              <a:rect b="b" l="l" r="r" t="t"/>
              <a:pathLst>
                <a:path extrusionOk="0" h="121611" w="39597">
                  <a:moveTo>
                    <a:pt x="0" y="0"/>
                  </a:moveTo>
                  <a:lnTo>
                    <a:pt x="0" y="0"/>
                  </a:lnTo>
                  <a:cubicBezTo>
                    <a:pt x="1" y="1"/>
                    <a:pt x="29020" y="23454"/>
                    <a:pt x="29874" y="59748"/>
                  </a:cubicBezTo>
                  <a:cubicBezTo>
                    <a:pt x="30727" y="96004"/>
                    <a:pt x="8090" y="121610"/>
                    <a:pt x="8090" y="121610"/>
                  </a:cubicBezTo>
                  <a:cubicBezTo>
                    <a:pt x="8090" y="121610"/>
                    <a:pt x="39597" y="92553"/>
                    <a:pt x="37556" y="59302"/>
                  </a:cubicBezTo>
                  <a:cubicBezTo>
                    <a:pt x="34995" y="17925"/>
                    <a:pt x="1" y="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 name="Google Shape;600;p38"/>
            <p:cNvGrpSpPr/>
            <p:nvPr/>
          </p:nvGrpSpPr>
          <p:grpSpPr>
            <a:xfrm>
              <a:off x="289790" y="1206851"/>
              <a:ext cx="4035562" cy="3534566"/>
              <a:chOff x="309693" y="1296216"/>
              <a:chExt cx="3910428" cy="3424967"/>
            </a:xfrm>
          </p:grpSpPr>
          <p:sp>
            <p:nvSpPr>
              <p:cNvPr id="601" name="Google Shape;601;p38"/>
              <p:cNvSpPr/>
              <p:nvPr/>
            </p:nvSpPr>
            <p:spPr>
              <a:xfrm>
                <a:off x="309693" y="1389526"/>
                <a:ext cx="3910428" cy="3331586"/>
              </a:xfrm>
              <a:custGeom>
                <a:rect b="b" l="l" r="r" t="t"/>
                <a:pathLst>
                  <a:path extrusionOk="0" h="141139" w="165661">
                    <a:moveTo>
                      <a:pt x="80380" y="1"/>
                    </a:moveTo>
                    <a:cubicBezTo>
                      <a:pt x="72298" y="1"/>
                      <a:pt x="64226" y="1184"/>
                      <a:pt x="56556" y="3776"/>
                    </a:cubicBezTo>
                    <a:cubicBezTo>
                      <a:pt x="16848" y="17210"/>
                      <a:pt x="8758" y="51128"/>
                      <a:pt x="8758" y="51128"/>
                    </a:cubicBezTo>
                    <a:cubicBezTo>
                      <a:pt x="8758" y="51128"/>
                      <a:pt x="0" y="86197"/>
                      <a:pt x="18407" y="113362"/>
                    </a:cubicBezTo>
                    <a:cubicBezTo>
                      <a:pt x="29530" y="129778"/>
                      <a:pt x="59477" y="141139"/>
                      <a:pt x="87954" y="141139"/>
                    </a:cubicBezTo>
                    <a:cubicBezTo>
                      <a:pt x="106601" y="141139"/>
                      <a:pt x="124618" y="136268"/>
                      <a:pt x="136307" y="124755"/>
                    </a:cubicBezTo>
                    <a:cubicBezTo>
                      <a:pt x="165661" y="95809"/>
                      <a:pt x="163991" y="60480"/>
                      <a:pt x="149444" y="34911"/>
                    </a:cubicBezTo>
                    <a:cubicBezTo>
                      <a:pt x="138168" y="15056"/>
                      <a:pt x="109212" y="1"/>
                      <a:pt x="803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8"/>
              <p:cNvSpPr/>
              <p:nvPr/>
            </p:nvSpPr>
            <p:spPr>
              <a:xfrm>
                <a:off x="467374" y="2839039"/>
                <a:ext cx="3666022" cy="1882074"/>
              </a:xfrm>
              <a:custGeom>
                <a:rect b="b" l="l" r="r" t="t"/>
                <a:pathLst>
                  <a:path extrusionOk="0" h="79732" w="155307">
                    <a:moveTo>
                      <a:pt x="152115" y="1"/>
                    </a:moveTo>
                    <a:lnTo>
                      <a:pt x="152115" y="1"/>
                    </a:lnTo>
                    <a:cubicBezTo>
                      <a:pt x="141570" y="4805"/>
                      <a:pt x="126969" y="7478"/>
                      <a:pt x="105641" y="7478"/>
                    </a:cubicBezTo>
                    <a:cubicBezTo>
                      <a:pt x="93194" y="7478"/>
                      <a:pt x="78457" y="6568"/>
                      <a:pt x="60898" y="4640"/>
                    </a:cubicBezTo>
                    <a:cubicBezTo>
                      <a:pt x="53887" y="3863"/>
                      <a:pt x="47277" y="3502"/>
                      <a:pt x="41047" y="3502"/>
                    </a:cubicBezTo>
                    <a:cubicBezTo>
                      <a:pt x="24954" y="3502"/>
                      <a:pt x="11397" y="5908"/>
                      <a:pt x="0" y="9761"/>
                    </a:cubicBezTo>
                    <a:cubicBezTo>
                      <a:pt x="0" y="22044"/>
                      <a:pt x="2338" y="38039"/>
                      <a:pt x="11727" y="51955"/>
                    </a:cubicBezTo>
                    <a:cubicBezTo>
                      <a:pt x="22873" y="68371"/>
                      <a:pt x="52815" y="79732"/>
                      <a:pt x="81285" y="79732"/>
                    </a:cubicBezTo>
                    <a:cubicBezTo>
                      <a:pt x="99927" y="79732"/>
                      <a:pt x="117938" y="74861"/>
                      <a:pt x="129627" y="63348"/>
                    </a:cubicBezTo>
                    <a:cubicBezTo>
                      <a:pt x="149778" y="43494"/>
                      <a:pt x="155307" y="20634"/>
                      <a:pt x="15211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8"/>
              <p:cNvSpPr/>
              <p:nvPr/>
            </p:nvSpPr>
            <p:spPr>
              <a:xfrm>
                <a:off x="629423" y="3472384"/>
                <a:ext cx="1179990" cy="889153"/>
              </a:xfrm>
              <a:custGeom>
                <a:rect b="b" l="l" r="r" t="t"/>
                <a:pathLst>
                  <a:path extrusionOk="0" h="37668" w="49989">
                    <a:moveTo>
                      <a:pt x="37259" y="1"/>
                    </a:moveTo>
                    <a:lnTo>
                      <a:pt x="15141" y="9167"/>
                    </a:lnTo>
                    <a:lnTo>
                      <a:pt x="0" y="16552"/>
                    </a:lnTo>
                    <a:cubicBezTo>
                      <a:pt x="1411" y="19521"/>
                      <a:pt x="3006" y="22378"/>
                      <a:pt x="4862" y="25124"/>
                    </a:cubicBezTo>
                    <a:cubicBezTo>
                      <a:pt x="8016" y="29763"/>
                      <a:pt x="12655" y="33993"/>
                      <a:pt x="18333" y="37667"/>
                    </a:cubicBezTo>
                    <a:cubicBezTo>
                      <a:pt x="32917" y="30728"/>
                      <a:pt x="49988" y="25607"/>
                      <a:pt x="49988" y="25607"/>
                    </a:cubicBezTo>
                    <a:lnTo>
                      <a:pt x="37259" y="1"/>
                    </a:ln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8"/>
              <p:cNvSpPr/>
              <p:nvPr/>
            </p:nvSpPr>
            <p:spPr>
              <a:xfrm>
                <a:off x="1055162" y="3759563"/>
                <a:ext cx="2879385" cy="961620"/>
              </a:xfrm>
              <a:custGeom>
                <a:rect b="b" l="l" r="r" t="t"/>
                <a:pathLst>
                  <a:path extrusionOk="0" h="40738" w="121982">
                    <a:moveTo>
                      <a:pt x="120689" y="1"/>
                    </a:moveTo>
                    <a:cubicBezTo>
                      <a:pt x="105472" y="1"/>
                      <a:pt x="88532" y="2555"/>
                      <a:pt x="69768" y="8653"/>
                    </a:cubicBezTo>
                    <a:cubicBezTo>
                      <a:pt x="41452" y="17820"/>
                      <a:pt x="18667" y="23163"/>
                      <a:pt x="0" y="25316"/>
                    </a:cubicBezTo>
                    <a:cubicBezTo>
                      <a:pt x="14450" y="34800"/>
                      <a:pt x="35798" y="40737"/>
                      <a:pt x="56380" y="40737"/>
                    </a:cubicBezTo>
                    <a:cubicBezTo>
                      <a:pt x="75020" y="40737"/>
                      <a:pt x="93033" y="35867"/>
                      <a:pt x="104726" y="24351"/>
                    </a:cubicBezTo>
                    <a:cubicBezTo>
                      <a:pt x="112593" y="16595"/>
                      <a:pt x="118234" y="8356"/>
                      <a:pt x="121982" y="7"/>
                    </a:cubicBezTo>
                    <a:cubicBezTo>
                      <a:pt x="121552" y="3"/>
                      <a:pt x="121121" y="1"/>
                      <a:pt x="12068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8"/>
              <p:cNvSpPr/>
              <p:nvPr/>
            </p:nvSpPr>
            <p:spPr>
              <a:xfrm>
                <a:off x="1115591" y="3439101"/>
                <a:ext cx="529130" cy="740229"/>
              </a:xfrm>
              <a:custGeom>
                <a:rect b="b" l="l" r="r" t="t"/>
                <a:pathLst>
                  <a:path extrusionOk="0" h="31359" w="22416">
                    <a:moveTo>
                      <a:pt x="12618" y="0"/>
                    </a:moveTo>
                    <a:lnTo>
                      <a:pt x="1" y="7645"/>
                    </a:lnTo>
                    <a:cubicBezTo>
                      <a:pt x="1" y="7645"/>
                      <a:pt x="11987" y="23454"/>
                      <a:pt x="7571" y="31358"/>
                    </a:cubicBezTo>
                    <a:cubicBezTo>
                      <a:pt x="9427" y="30690"/>
                      <a:pt x="14808" y="22155"/>
                      <a:pt x="16292" y="21673"/>
                    </a:cubicBezTo>
                    <a:cubicBezTo>
                      <a:pt x="20411" y="20263"/>
                      <a:pt x="22415" y="19706"/>
                      <a:pt x="22415" y="19706"/>
                    </a:cubicBezTo>
                    <a:lnTo>
                      <a:pt x="12618" y="0"/>
                    </a:ln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8"/>
              <p:cNvSpPr/>
              <p:nvPr/>
            </p:nvSpPr>
            <p:spPr>
              <a:xfrm>
                <a:off x="1651708" y="1296216"/>
                <a:ext cx="673663" cy="1036566"/>
              </a:xfrm>
              <a:custGeom>
                <a:rect b="b" l="l" r="r" t="t"/>
                <a:pathLst>
                  <a:path extrusionOk="0" h="43913" w="28539">
                    <a:moveTo>
                      <a:pt x="13577" y="0"/>
                    </a:moveTo>
                    <a:cubicBezTo>
                      <a:pt x="13098" y="0"/>
                      <a:pt x="12606" y="209"/>
                      <a:pt x="12210" y="715"/>
                    </a:cubicBezTo>
                    <a:cubicBezTo>
                      <a:pt x="11727" y="1346"/>
                      <a:pt x="0" y="16004"/>
                      <a:pt x="7682" y="24206"/>
                    </a:cubicBezTo>
                    <a:cubicBezTo>
                      <a:pt x="10280" y="26952"/>
                      <a:pt x="13286" y="28214"/>
                      <a:pt x="15921" y="29290"/>
                    </a:cubicBezTo>
                    <a:cubicBezTo>
                      <a:pt x="20597" y="31219"/>
                      <a:pt x="24308" y="32704"/>
                      <a:pt x="24976" y="42278"/>
                    </a:cubicBezTo>
                    <a:cubicBezTo>
                      <a:pt x="25012" y="43219"/>
                      <a:pt x="25824" y="43913"/>
                      <a:pt x="26758" y="43913"/>
                    </a:cubicBezTo>
                    <a:cubicBezTo>
                      <a:pt x="26782" y="43913"/>
                      <a:pt x="26807" y="43912"/>
                      <a:pt x="26831" y="43911"/>
                    </a:cubicBezTo>
                    <a:cubicBezTo>
                      <a:pt x="26905" y="43911"/>
                      <a:pt x="26942" y="43874"/>
                      <a:pt x="27017" y="43874"/>
                    </a:cubicBezTo>
                    <a:cubicBezTo>
                      <a:pt x="27907" y="43688"/>
                      <a:pt x="28538" y="42909"/>
                      <a:pt x="28464" y="42019"/>
                    </a:cubicBezTo>
                    <a:cubicBezTo>
                      <a:pt x="27647" y="30255"/>
                      <a:pt x="22341" y="28102"/>
                      <a:pt x="17257" y="26024"/>
                    </a:cubicBezTo>
                    <a:cubicBezTo>
                      <a:pt x="14696" y="24985"/>
                      <a:pt x="12321" y="24020"/>
                      <a:pt x="10243" y="21831"/>
                    </a:cubicBezTo>
                    <a:cubicBezTo>
                      <a:pt x="5567" y="16821"/>
                      <a:pt x="12061" y="6504"/>
                      <a:pt x="14956" y="2904"/>
                    </a:cubicBezTo>
                    <a:cubicBezTo>
                      <a:pt x="16098" y="1572"/>
                      <a:pt x="14889" y="0"/>
                      <a:pt x="1357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8"/>
              <p:cNvSpPr/>
              <p:nvPr/>
            </p:nvSpPr>
            <p:spPr>
              <a:xfrm>
                <a:off x="1545698" y="2356623"/>
                <a:ext cx="365311" cy="204750"/>
              </a:xfrm>
              <a:custGeom>
                <a:rect b="b" l="l" r="r" t="t"/>
                <a:pathLst>
                  <a:path extrusionOk="0" h="8674" w="15476">
                    <a:moveTo>
                      <a:pt x="10686" y="1"/>
                    </a:moveTo>
                    <a:cubicBezTo>
                      <a:pt x="8090" y="1"/>
                      <a:pt x="2950" y="2023"/>
                      <a:pt x="1597" y="3219"/>
                    </a:cubicBezTo>
                    <a:cubicBezTo>
                      <a:pt x="1" y="4592"/>
                      <a:pt x="335" y="8674"/>
                      <a:pt x="335" y="8674"/>
                    </a:cubicBezTo>
                    <a:lnTo>
                      <a:pt x="15476" y="3961"/>
                    </a:lnTo>
                    <a:cubicBezTo>
                      <a:pt x="15476" y="3961"/>
                      <a:pt x="13583" y="1215"/>
                      <a:pt x="11802" y="213"/>
                    </a:cubicBezTo>
                    <a:cubicBezTo>
                      <a:pt x="11537" y="66"/>
                      <a:pt x="11152" y="1"/>
                      <a:pt x="1068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8"/>
              <p:cNvSpPr/>
              <p:nvPr/>
            </p:nvSpPr>
            <p:spPr>
              <a:xfrm>
                <a:off x="1521172" y="2381597"/>
                <a:ext cx="397721" cy="197314"/>
              </a:xfrm>
              <a:custGeom>
                <a:rect b="b" l="l" r="r" t="t"/>
                <a:pathLst>
                  <a:path extrusionOk="0" h="8359" w="16849">
                    <a:moveTo>
                      <a:pt x="14535" y="0"/>
                    </a:moveTo>
                    <a:cubicBezTo>
                      <a:pt x="14395" y="0"/>
                      <a:pt x="14251" y="14"/>
                      <a:pt x="14103" y="45"/>
                    </a:cubicBezTo>
                    <a:cubicBezTo>
                      <a:pt x="12396" y="417"/>
                      <a:pt x="3452" y="3497"/>
                      <a:pt x="1263" y="5389"/>
                    </a:cubicBezTo>
                    <a:cubicBezTo>
                      <a:pt x="223" y="6280"/>
                      <a:pt x="1" y="8358"/>
                      <a:pt x="1" y="8358"/>
                    </a:cubicBezTo>
                    <a:lnTo>
                      <a:pt x="16849" y="1344"/>
                    </a:lnTo>
                    <a:cubicBezTo>
                      <a:pt x="16849" y="1344"/>
                      <a:pt x="15902" y="0"/>
                      <a:pt x="14535"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8"/>
              <p:cNvSpPr/>
              <p:nvPr/>
            </p:nvSpPr>
            <p:spPr>
              <a:xfrm>
                <a:off x="2744053" y="2141039"/>
                <a:ext cx="373195" cy="147909"/>
              </a:xfrm>
              <a:custGeom>
                <a:rect b="b" l="l" r="r" t="t"/>
                <a:pathLst>
                  <a:path extrusionOk="0" h="6266" w="15810">
                    <a:moveTo>
                      <a:pt x="8836" y="0"/>
                    </a:moveTo>
                    <a:cubicBezTo>
                      <a:pt x="6065" y="0"/>
                      <a:pt x="2828" y="430"/>
                      <a:pt x="2005" y="1441"/>
                    </a:cubicBezTo>
                    <a:cubicBezTo>
                      <a:pt x="743" y="3000"/>
                      <a:pt x="1" y="6266"/>
                      <a:pt x="1" y="6266"/>
                    </a:cubicBezTo>
                    <a:lnTo>
                      <a:pt x="15810" y="5041"/>
                    </a:lnTo>
                    <a:cubicBezTo>
                      <a:pt x="15810" y="5041"/>
                      <a:pt x="14622" y="1107"/>
                      <a:pt x="12618" y="402"/>
                    </a:cubicBezTo>
                    <a:cubicBezTo>
                      <a:pt x="11884" y="144"/>
                      <a:pt x="10438" y="0"/>
                      <a:pt x="883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8"/>
              <p:cNvSpPr/>
              <p:nvPr/>
            </p:nvSpPr>
            <p:spPr>
              <a:xfrm>
                <a:off x="2723918" y="2196581"/>
                <a:ext cx="431004" cy="66967"/>
              </a:xfrm>
              <a:custGeom>
                <a:rect b="b" l="l" r="r" t="t"/>
                <a:pathLst>
                  <a:path extrusionOk="0" h="2837" w="18259">
                    <a:moveTo>
                      <a:pt x="9588" y="1"/>
                    </a:moveTo>
                    <a:cubicBezTo>
                      <a:pt x="6343" y="1"/>
                      <a:pt x="3009" y="222"/>
                      <a:pt x="2041" y="387"/>
                    </a:cubicBezTo>
                    <a:cubicBezTo>
                      <a:pt x="446" y="647"/>
                      <a:pt x="0" y="2614"/>
                      <a:pt x="0" y="2614"/>
                    </a:cubicBezTo>
                    <a:lnTo>
                      <a:pt x="18259" y="2836"/>
                    </a:lnTo>
                    <a:cubicBezTo>
                      <a:pt x="18259" y="2836"/>
                      <a:pt x="17257" y="1018"/>
                      <a:pt x="15958" y="573"/>
                    </a:cubicBezTo>
                    <a:cubicBezTo>
                      <a:pt x="14736" y="143"/>
                      <a:pt x="12190" y="1"/>
                      <a:pt x="95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8"/>
              <p:cNvSpPr/>
              <p:nvPr/>
            </p:nvSpPr>
            <p:spPr>
              <a:xfrm>
                <a:off x="2193938" y="2226229"/>
                <a:ext cx="235672" cy="265580"/>
              </a:xfrm>
              <a:custGeom>
                <a:rect b="b" l="l" r="r" t="t"/>
                <a:pathLst>
                  <a:path extrusionOk="0" h="11251" w="9984">
                    <a:moveTo>
                      <a:pt x="6571" y="0"/>
                    </a:moveTo>
                    <a:cubicBezTo>
                      <a:pt x="6510" y="0"/>
                      <a:pt x="6447" y="7"/>
                      <a:pt x="6384" y="22"/>
                    </a:cubicBezTo>
                    <a:lnTo>
                      <a:pt x="817" y="1098"/>
                    </a:lnTo>
                    <a:cubicBezTo>
                      <a:pt x="335" y="1172"/>
                      <a:pt x="1" y="1655"/>
                      <a:pt x="112" y="2100"/>
                    </a:cubicBezTo>
                    <a:lnTo>
                      <a:pt x="854" y="10561"/>
                    </a:lnTo>
                    <a:cubicBezTo>
                      <a:pt x="951" y="10948"/>
                      <a:pt x="1299" y="11251"/>
                      <a:pt x="1706" y="11251"/>
                    </a:cubicBezTo>
                    <a:cubicBezTo>
                      <a:pt x="1767" y="11251"/>
                      <a:pt x="1830" y="11244"/>
                      <a:pt x="1893" y="11229"/>
                    </a:cubicBezTo>
                    <a:lnTo>
                      <a:pt x="9204" y="9856"/>
                    </a:lnTo>
                    <a:cubicBezTo>
                      <a:pt x="9686" y="9745"/>
                      <a:pt x="9983" y="9299"/>
                      <a:pt x="9909" y="8817"/>
                    </a:cubicBezTo>
                    <a:lnTo>
                      <a:pt x="7423" y="690"/>
                    </a:lnTo>
                    <a:cubicBezTo>
                      <a:pt x="7326" y="303"/>
                      <a:pt x="6977" y="0"/>
                      <a:pt x="657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8"/>
              <p:cNvSpPr/>
              <p:nvPr/>
            </p:nvSpPr>
            <p:spPr>
              <a:xfrm>
                <a:off x="1287388" y="2233641"/>
                <a:ext cx="2608636" cy="1884812"/>
              </a:xfrm>
              <a:custGeom>
                <a:rect b="b" l="l" r="r" t="t"/>
                <a:pathLst>
                  <a:path extrusionOk="0" h="79848" w="110512">
                    <a:moveTo>
                      <a:pt x="69413" y="0"/>
                    </a:moveTo>
                    <a:cubicBezTo>
                      <a:pt x="63315" y="0"/>
                      <a:pt x="54606" y="743"/>
                      <a:pt x="42562" y="2899"/>
                    </a:cubicBezTo>
                    <a:cubicBezTo>
                      <a:pt x="21446" y="7575"/>
                      <a:pt x="10795" y="12474"/>
                      <a:pt x="7901" y="15257"/>
                    </a:cubicBezTo>
                    <a:cubicBezTo>
                      <a:pt x="5006" y="18040"/>
                      <a:pt x="1852" y="37857"/>
                      <a:pt x="850" y="57377"/>
                    </a:cubicBezTo>
                    <a:cubicBezTo>
                      <a:pt x="0" y="73965"/>
                      <a:pt x="6198" y="79847"/>
                      <a:pt x="13104" y="79847"/>
                    </a:cubicBezTo>
                    <a:cubicBezTo>
                      <a:pt x="14340" y="79847"/>
                      <a:pt x="15599" y="79659"/>
                      <a:pt x="16844" y="79309"/>
                    </a:cubicBezTo>
                    <a:cubicBezTo>
                      <a:pt x="25009" y="76971"/>
                      <a:pt x="29944" y="48805"/>
                      <a:pt x="31317" y="44982"/>
                    </a:cubicBezTo>
                    <a:cubicBezTo>
                      <a:pt x="31874" y="43498"/>
                      <a:pt x="47275" y="40306"/>
                      <a:pt x="49873" y="39750"/>
                    </a:cubicBezTo>
                    <a:cubicBezTo>
                      <a:pt x="52052" y="39320"/>
                      <a:pt x="63265" y="37342"/>
                      <a:pt x="67668" y="37342"/>
                    </a:cubicBezTo>
                    <a:cubicBezTo>
                      <a:pt x="68590" y="37342"/>
                      <a:pt x="69213" y="37429"/>
                      <a:pt x="69393" y="37634"/>
                    </a:cubicBezTo>
                    <a:cubicBezTo>
                      <a:pt x="72090" y="40623"/>
                      <a:pt x="86632" y="64118"/>
                      <a:pt x="95167" y="64118"/>
                    </a:cubicBezTo>
                    <a:cubicBezTo>
                      <a:pt x="95324" y="64118"/>
                      <a:pt x="95478" y="64110"/>
                      <a:pt x="95630" y="64094"/>
                    </a:cubicBezTo>
                    <a:cubicBezTo>
                      <a:pt x="104091" y="63240"/>
                      <a:pt x="110511" y="55559"/>
                      <a:pt x="102310" y="37820"/>
                    </a:cubicBezTo>
                    <a:cubicBezTo>
                      <a:pt x="94145" y="20044"/>
                      <a:pt x="83829" y="2862"/>
                      <a:pt x="80118" y="1341"/>
                    </a:cubicBezTo>
                    <a:cubicBezTo>
                      <a:pt x="78349" y="616"/>
                      <a:pt x="74963" y="0"/>
                      <a:pt x="6941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8"/>
              <p:cNvSpPr/>
              <p:nvPr/>
            </p:nvSpPr>
            <p:spPr>
              <a:xfrm>
                <a:off x="2533827" y="2889270"/>
                <a:ext cx="423781" cy="352328"/>
              </a:xfrm>
              <a:custGeom>
                <a:rect b="b" l="l" r="r" t="t"/>
                <a:pathLst>
                  <a:path extrusionOk="0" h="14926" w="17953">
                    <a:moveTo>
                      <a:pt x="9700" y="0"/>
                    </a:moveTo>
                    <a:cubicBezTo>
                      <a:pt x="9230" y="0"/>
                      <a:pt x="8754" y="44"/>
                      <a:pt x="8276" y="137"/>
                    </a:cubicBezTo>
                    <a:cubicBezTo>
                      <a:pt x="1745" y="1398"/>
                      <a:pt x="0" y="9897"/>
                      <a:pt x="5493" y="13608"/>
                    </a:cubicBezTo>
                    <a:cubicBezTo>
                      <a:pt x="6828" y="14519"/>
                      <a:pt x="8268" y="14925"/>
                      <a:pt x="9665" y="14925"/>
                    </a:cubicBezTo>
                    <a:cubicBezTo>
                      <a:pt x="14017" y="14925"/>
                      <a:pt x="17952" y="10981"/>
                      <a:pt x="16997" y="6037"/>
                    </a:cubicBezTo>
                    <a:cubicBezTo>
                      <a:pt x="16310" y="2470"/>
                      <a:pt x="13199" y="0"/>
                      <a:pt x="970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8"/>
              <p:cNvSpPr/>
              <p:nvPr/>
            </p:nvSpPr>
            <p:spPr>
              <a:xfrm>
                <a:off x="2582878" y="2927487"/>
                <a:ext cx="331745" cy="275801"/>
              </a:xfrm>
              <a:custGeom>
                <a:rect b="b" l="l" r="r" t="t"/>
                <a:pathLst>
                  <a:path extrusionOk="0" h="11684" w="14054">
                    <a:moveTo>
                      <a:pt x="7603" y="0"/>
                    </a:moveTo>
                    <a:cubicBezTo>
                      <a:pt x="7226" y="0"/>
                      <a:pt x="6843" y="37"/>
                      <a:pt x="6458" y="113"/>
                    </a:cubicBezTo>
                    <a:cubicBezTo>
                      <a:pt x="1374" y="1078"/>
                      <a:pt x="1" y="7758"/>
                      <a:pt x="4305" y="10653"/>
                    </a:cubicBezTo>
                    <a:cubicBezTo>
                      <a:pt x="5352" y="11365"/>
                      <a:pt x="6479" y="11683"/>
                      <a:pt x="7573" y="11683"/>
                    </a:cubicBezTo>
                    <a:cubicBezTo>
                      <a:pt x="10978" y="11683"/>
                      <a:pt x="14054" y="8600"/>
                      <a:pt x="13323" y="4752"/>
                    </a:cubicBezTo>
                    <a:cubicBezTo>
                      <a:pt x="12769" y="1946"/>
                      <a:pt x="10349" y="0"/>
                      <a:pt x="7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8"/>
              <p:cNvSpPr/>
              <p:nvPr/>
            </p:nvSpPr>
            <p:spPr>
              <a:xfrm>
                <a:off x="2646824" y="2959047"/>
                <a:ext cx="268955" cy="243792"/>
              </a:xfrm>
              <a:custGeom>
                <a:rect b="b" l="l" r="r" t="t"/>
                <a:pathLst>
                  <a:path extrusionOk="0" h="10328" w="11394">
                    <a:moveTo>
                      <a:pt x="8610" y="1"/>
                    </a:moveTo>
                    <a:cubicBezTo>
                      <a:pt x="9018" y="669"/>
                      <a:pt x="9315" y="1374"/>
                      <a:pt x="9464" y="2116"/>
                    </a:cubicBezTo>
                    <a:cubicBezTo>
                      <a:pt x="10220" y="6062"/>
                      <a:pt x="7081" y="9102"/>
                      <a:pt x="3699" y="9102"/>
                    </a:cubicBezTo>
                    <a:cubicBezTo>
                      <a:pt x="2437" y="9102"/>
                      <a:pt x="1141" y="8678"/>
                      <a:pt x="1" y="7720"/>
                    </a:cubicBezTo>
                    <a:lnTo>
                      <a:pt x="1" y="7720"/>
                    </a:lnTo>
                    <a:cubicBezTo>
                      <a:pt x="1133" y="9430"/>
                      <a:pt x="2980" y="10327"/>
                      <a:pt x="4853" y="10327"/>
                    </a:cubicBezTo>
                    <a:cubicBezTo>
                      <a:pt x="6232" y="10327"/>
                      <a:pt x="7626" y="9840"/>
                      <a:pt x="8759" y="8833"/>
                    </a:cubicBezTo>
                    <a:cubicBezTo>
                      <a:pt x="11394" y="6458"/>
                      <a:pt x="11319" y="2302"/>
                      <a:pt x="8610"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8"/>
              <p:cNvSpPr/>
              <p:nvPr/>
            </p:nvSpPr>
            <p:spPr>
              <a:xfrm>
                <a:off x="2609245" y="2927628"/>
                <a:ext cx="166368" cy="222406"/>
              </a:xfrm>
              <a:custGeom>
                <a:rect b="b" l="l" r="r" t="t"/>
                <a:pathLst>
                  <a:path extrusionOk="0" h="9422" w="7048">
                    <a:moveTo>
                      <a:pt x="6421" y="0"/>
                    </a:moveTo>
                    <a:cubicBezTo>
                      <a:pt x="2817" y="0"/>
                      <a:pt x="0" y="3285"/>
                      <a:pt x="702" y="6936"/>
                    </a:cubicBezTo>
                    <a:cubicBezTo>
                      <a:pt x="888" y="7863"/>
                      <a:pt x="1296" y="8680"/>
                      <a:pt x="1852" y="9422"/>
                    </a:cubicBezTo>
                    <a:cubicBezTo>
                      <a:pt x="1259" y="8160"/>
                      <a:pt x="1073" y="6713"/>
                      <a:pt x="1370" y="5340"/>
                    </a:cubicBezTo>
                    <a:lnTo>
                      <a:pt x="1370" y="5340"/>
                    </a:lnTo>
                    <a:cubicBezTo>
                      <a:pt x="1444" y="5488"/>
                      <a:pt x="1593" y="5637"/>
                      <a:pt x="1741" y="5711"/>
                    </a:cubicBezTo>
                    <a:cubicBezTo>
                      <a:pt x="1817" y="5736"/>
                      <a:pt x="1896" y="5749"/>
                      <a:pt x="1977" y="5749"/>
                    </a:cubicBezTo>
                    <a:cubicBezTo>
                      <a:pt x="2483" y="5749"/>
                      <a:pt x="3044" y="5265"/>
                      <a:pt x="3300" y="4561"/>
                    </a:cubicBezTo>
                    <a:cubicBezTo>
                      <a:pt x="3634" y="3707"/>
                      <a:pt x="3448" y="2853"/>
                      <a:pt x="2929" y="2631"/>
                    </a:cubicBezTo>
                    <a:cubicBezTo>
                      <a:pt x="2817" y="2594"/>
                      <a:pt x="2706" y="2594"/>
                      <a:pt x="2595" y="2594"/>
                    </a:cubicBezTo>
                    <a:cubicBezTo>
                      <a:pt x="3597" y="1295"/>
                      <a:pt x="5044" y="404"/>
                      <a:pt x="6640" y="70"/>
                    </a:cubicBezTo>
                    <a:cubicBezTo>
                      <a:pt x="6788" y="70"/>
                      <a:pt x="6937" y="33"/>
                      <a:pt x="7048" y="33"/>
                    </a:cubicBezTo>
                    <a:cubicBezTo>
                      <a:pt x="6837" y="11"/>
                      <a:pt x="6628" y="0"/>
                      <a:pt x="642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8"/>
              <p:cNvSpPr/>
              <p:nvPr/>
            </p:nvSpPr>
            <p:spPr>
              <a:xfrm>
                <a:off x="1451986" y="2558021"/>
                <a:ext cx="658225" cy="547990"/>
              </a:xfrm>
              <a:custGeom>
                <a:rect b="b" l="l" r="r" t="t"/>
                <a:pathLst>
                  <a:path extrusionOk="0" h="23215" w="27885">
                    <a:moveTo>
                      <a:pt x="15070" y="1"/>
                    </a:moveTo>
                    <a:cubicBezTo>
                      <a:pt x="14335" y="1"/>
                      <a:pt x="13589" y="71"/>
                      <a:pt x="12840" y="216"/>
                    </a:cubicBezTo>
                    <a:cubicBezTo>
                      <a:pt x="2709" y="2183"/>
                      <a:pt x="0" y="15394"/>
                      <a:pt x="8535" y="21183"/>
                    </a:cubicBezTo>
                    <a:cubicBezTo>
                      <a:pt x="10605" y="22587"/>
                      <a:pt x="12836" y="23214"/>
                      <a:pt x="15001" y="23214"/>
                    </a:cubicBezTo>
                    <a:cubicBezTo>
                      <a:pt x="21765" y="23214"/>
                      <a:pt x="27885" y="17094"/>
                      <a:pt x="26423" y="9419"/>
                    </a:cubicBezTo>
                    <a:cubicBezTo>
                      <a:pt x="25376" y="3860"/>
                      <a:pt x="20525" y="1"/>
                      <a:pt x="1507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8"/>
              <p:cNvSpPr/>
              <p:nvPr/>
            </p:nvSpPr>
            <p:spPr>
              <a:xfrm>
                <a:off x="1496647" y="2592791"/>
                <a:ext cx="575443" cy="478945"/>
              </a:xfrm>
              <a:custGeom>
                <a:rect b="b" l="l" r="r" t="t"/>
                <a:pathLst>
                  <a:path extrusionOk="0" h="20290" w="24378">
                    <a:moveTo>
                      <a:pt x="13159" y="0"/>
                    </a:moveTo>
                    <a:cubicBezTo>
                      <a:pt x="12516" y="0"/>
                      <a:pt x="11863" y="62"/>
                      <a:pt x="11208" y="190"/>
                    </a:cubicBezTo>
                    <a:cubicBezTo>
                      <a:pt x="2376" y="1898"/>
                      <a:pt x="1" y="13476"/>
                      <a:pt x="7460" y="18523"/>
                    </a:cubicBezTo>
                    <a:cubicBezTo>
                      <a:pt x="9273" y="19744"/>
                      <a:pt x="11223" y="20289"/>
                      <a:pt x="13114" y="20289"/>
                    </a:cubicBezTo>
                    <a:cubicBezTo>
                      <a:pt x="19038" y="20289"/>
                      <a:pt x="24378" y="14930"/>
                      <a:pt x="23083" y="8206"/>
                    </a:cubicBezTo>
                    <a:cubicBezTo>
                      <a:pt x="22136" y="3369"/>
                      <a:pt x="17907" y="0"/>
                      <a:pt x="13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8"/>
              <p:cNvSpPr/>
              <p:nvPr/>
            </p:nvSpPr>
            <p:spPr>
              <a:xfrm>
                <a:off x="1607024" y="2673497"/>
                <a:ext cx="471321" cy="397626"/>
              </a:xfrm>
              <a:custGeom>
                <a:rect b="b" l="l" r="r" t="t"/>
                <a:pathLst>
                  <a:path extrusionOk="0" h="16845" w="19967">
                    <a:moveTo>
                      <a:pt x="16032" y="0"/>
                    </a:moveTo>
                    <a:lnTo>
                      <a:pt x="16032" y="0"/>
                    </a:lnTo>
                    <a:cubicBezTo>
                      <a:pt x="16775" y="1076"/>
                      <a:pt x="17257" y="2338"/>
                      <a:pt x="17517" y="3637"/>
                    </a:cubicBezTo>
                    <a:cubicBezTo>
                      <a:pt x="18370" y="8090"/>
                      <a:pt x="16144" y="12617"/>
                      <a:pt x="12061" y="14621"/>
                    </a:cubicBezTo>
                    <a:cubicBezTo>
                      <a:pt x="10624" y="15321"/>
                      <a:pt x="9092" y="15658"/>
                      <a:pt x="7577" y="15658"/>
                    </a:cubicBezTo>
                    <a:cubicBezTo>
                      <a:pt x="4750" y="15658"/>
                      <a:pt x="1982" y="14482"/>
                      <a:pt x="1" y="12284"/>
                    </a:cubicBezTo>
                    <a:lnTo>
                      <a:pt x="1" y="12284"/>
                    </a:lnTo>
                    <a:cubicBezTo>
                      <a:pt x="1958" y="15253"/>
                      <a:pt x="5197" y="16845"/>
                      <a:pt x="8486" y="16845"/>
                    </a:cubicBezTo>
                    <a:cubicBezTo>
                      <a:pt x="10623" y="16845"/>
                      <a:pt x="12781" y="16173"/>
                      <a:pt x="14622" y="14770"/>
                    </a:cubicBezTo>
                    <a:cubicBezTo>
                      <a:pt x="19298" y="11170"/>
                      <a:pt x="19966" y="4379"/>
                      <a:pt x="1603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8"/>
              <p:cNvSpPr/>
              <p:nvPr/>
            </p:nvSpPr>
            <p:spPr>
              <a:xfrm>
                <a:off x="1620172" y="2793505"/>
                <a:ext cx="171703" cy="120480"/>
              </a:xfrm>
              <a:custGeom>
                <a:rect b="b" l="l" r="r" t="t"/>
                <a:pathLst>
                  <a:path extrusionOk="0" h="5104" w="7274">
                    <a:moveTo>
                      <a:pt x="4528" y="0"/>
                    </a:moveTo>
                    <a:lnTo>
                      <a:pt x="965" y="668"/>
                    </a:lnTo>
                    <a:cubicBezTo>
                      <a:pt x="371" y="779"/>
                      <a:pt x="0" y="1336"/>
                      <a:pt x="112" y="1930"/>
                    </a:cubicBezTo>
                    <a:lnTo>
                      <a:pt x="594" y="4231"/>
                    </a:lnTo>
                    <a:cubicBezTo>
                      <a:pt x="659" y="4754"/>
                      <a:pt x="1128" y="5104"/>
                      <a:pt x="1619" y="5104"/>
                    </a:cubicBezTo>
                    <a:cubicBezTo>
                      <a:pt x="1685" y="5104"/>
                      <a:pt x="1752" y="5097"/>
                      <a:pt x="1819" y="5084"/>
                    </a:cubicBezTo>
                    <a:lnTo>
                      <a:pt x="5381" y="4416"/>
                    </a:lnTo>
                    <a:lnTo>
                      <a:pt x="7274" y="1744"/>
                    </a:lnTo>
                    <a:lnTo>
                      <a:pt x="452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8"/>
              <p:cNvSpPr/>
              <p:nvPr/>
            </p:nvSpPr>
            <p:spPr>
              <a:xfrm>
                <a:off x="1822514" y="2749222"/>
                <a:ext cx="171726" cy="121377"/>
              </a:xfrm>
              <a:custGeom>
                <a:rect b="b" l="l" r="r" t="t"/>
                <a:pathLst>
                  <a:path extrusionOk="0" h="5142" w="7275">
                    <a:moveTo>
                      <a:pt x="5666" y="1"/>
                    </a:moveTo>
                    <a:cubicBezTo>
                      <a:pt x="5597" y="1"/>
                      <a:pt x="5527" y="7"/>
                      <a:pt x="5456" y="21"/>
                    </a:cubicBezTo>
                    <a:lnTo>
                      <a:pt x="1931" y="726"/>
                    </a:lnTo>
                    <a:lnTo>
                      <a:pt x="1" y="3361"/>
                    </a:lnTo>
                    <a:lnTo>
                      <a:pt x="2784" y="5142"/>
                    </a:lnTo>
                    <a:lnTo>
                      <a:pt x="6310" y="4437"/>
                    </a:lnTo>
                    <a:cubicBezTo>
                      <a:pt x="6903" y="4325"/>
                      <a:pt x="7274" y="3769"/>
                      <a:pt x="7163" y="3212"/>
                    </a:cubicBezTo>
                    <a:lnTo>
                      <a:pt x="6718" y="874"/>
                    </a:lnTo>
                    <a:cubicBezTo>
                      <a:pt x="6620" y="351"/>
                      <a:pt x="6176" y="1"/>
                      <a:pt x="56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8"/>
              <p:cNvSpPr/>
              <p:nvPr/>
            </p:nvSpPr>
            <p:spPr>
              <a:xfrm>
                <a:off x="1722664" y="2646776"/>
                <a:ext cx="122652" cy="169508"/>
              </a:xfrm>
              <a:custGeom>
                <a:rect b="b" l="l" r="r" t="t"/>
                <a:pathLst>
                  <a:path extrusionOk="0" h="7181" w="5196">
                    <a:moveTo>
                      <a:pt x="3463" y="0"/>
                    </a:moveTo>
                    <a:cubicBezTo>
                      <a:pt x="3398" y="0"/>
                      <a:pt x="3332" y="6"/>
                      <a:pt x="3266" y="19"/>
                    </a:cubicBezTo>
                    <a:lnTo>
                      <a:pt x="965" y="501"/>
                    </a:lnTo>
                    <a:cubicBezTo>
                      <a:pt x="371" y="612"/>
                      <a:pt x="0" y="1169"/>
                      <a:pt x="112" y="1726"/>
                    </a:cubicBezTo>
                    <a:lnTo>
                      <a:pt x="817" y="5288"/>
                    </a:lnTo>
                    <a:lnTo>
                      <a:pt x="3489" y="7181"/>
                    </a:lnTo>
                    <a:lnTo>
                      <a:pt x="5196" y="4435"/>
                    </a:lnTo>
                    <a:lnTo>
                      <a:pt x="4528" y="872"/>
                    </a:lnTo>
                    <a:cubicBezTo>
                      <a:pt x="4429" y="378"/>
                      <a:pt x="3978" y="0"/>
                      <a:pt x="346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
              <p:cNvSpPr/>
              <p:nvPr/>
            </p:nvSpPr>
            <p:spPr>
              <a:xfrm>
                <a:off x="1769096" y="2846923"/>
                <a:ext cx="122652" cy="169814"/>
              </a:xfrm>
              <a:custGeom>
                <a:rect b="b" l="l" r="r" t="t"/>
                <a:pathLst>
                  <a:path extrusionOk="0" h="7194" w="5196">
                    <a:moveTo>
                      <a:pt x="1744" y="1"/>
                    </a:moveTo>
                    <a:lnTo>
                      <a:pt x="0" y="2784"/>
                    </a:lnTo>
                    <a:lnTo>
                      <a:pt x="668" y="6347"/>
                    </a:lnTo>
                    <a:cubicBezTo>
                      <a:pt x="764" y="6825"/>
                      <a:pt x="1188" y="7194"/>
                      <a:pt x="1683" y="7194"/>
                    </a:cubicBezTo>
                    <a:cubicBezTo>
                      <a:pt x="1764" y="7194"/>
                      <a:pt x="1846" y="7184"/>
                      <a:pt x="1930" y="7163"/>
                    </a:cubicBezTo>
                    <a:lnTo>
                      <a:pt x="4231" y="6718"/>
                    </a:lnTo>
                    <a:cubicBezTo>
                      <a:pt x="4824" y="6606"/>
                      <a:pt x="5195" y="6050"/>
                      <a:pt x="5084" y="5456"/>
                    </a:cubicBezTo>
                    <a:lnTo>
                      <a:pt x="4416" y="1931"/>
                    </a:lnTo>
                    <a:lnTo>
                      <a:pt x="174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8"/>
              <p:cNvSpPr/>
              <p:nvPr/>
            </p:nvSpPr>
            <p:spPr>
              <a:xfrm>
                <a:off x="1528183" y="2591422"/>
                <a:ext cx="396847" cy="458763"/>
              </a:xfrm>
              <a:custGeom>
                <a:rect b="b" l="l" r="r" t="t"/>
                <a:pathLst>
                  <a:path extrusionOk="0" h="19435" w="16812">
                    <a:moveTo>
                      <a:pt x="16562" y="1256"/>
                    </a:moveTo>
                    <a:cubicBezTo>
                      <a:pt x="16645" y="1303"/>
                      <a:pt x="16729" y="1350"/>
                      <a:pt x="16812" y="1399"/>
                    </a:cubicBezTo>
                    <a:lnTo>
                      <a:pt x="16812" y="1362"/>
                    </a:lnTo>
                    <a:cubicBezTo>
                      <a:pt x="16729" y="1325"/>
                      <a:pt x="16645" y="1290"/>
                      <a:pt x="16562" y="1256"/>
                    </a:cubicBezTo>
                    <a:close/>
                    <a:moveTo>
                      <a:pt x="11694" y="0"/>
                    </a:moveTo>
                    <a:cubicBezTo>
                      <a:pt x="8002" y="0"/>
                      <a:pt x="4427" y="2023"/>
                      <a:pt x="2636" y="5555"/>
                    </a:cubicBezTo>
                    <a:cubicBezTo>
                      <a:pt x="1" y="10788"/>
                      <a:pt x="2339" y="17134"/>
                      <a:pt x="7720" y="19434"/>
                    </a:cubicBezTo>
                    <a:cubicBezTo>
                      <a:pt x="3081" y="16800"/>
                      <a:pt x="1262" y="11048"/>
                      <a:pt x="3600" y="6223"/>
                    </a:cubicBezTo>
                    <a:lnTo>
                      <a:pt x="3600" y="6223"/>
                    </a:lnTo>
                    <a:cubicBezTo>
                      <a:pt x="3600" y="6260"/>
                      <a:pt x="3638" y="6297"/>
                      <a:pt x="3675" y="6335"/>
                    </a:cubicBezTo>
                    <a:cubicBezTo>
                      <a:pt x="3770" y="6404"/>
                      <a:pt x="3888" y="6437"/>
                      <a:pt x="4020" y="6437"/>
                    </a:cubicBezTo>
                    <a:cubicBezTo>
                      <a:pt x="4451" y="6437"/>
                      <a:pt x="5030" y="6086"/>
                      <a:pt x="5456" y="5518"/>
                    </a:cubicBezTo>
                    <a:cubicBezTo>
                      <a:pt x="6013" y="4739"/>
                      <a:pt x="6124" y="3885"/>
                      <a:pt x="5716" y="3551"/>
                    </a:cubicBezTo>
                    <a:cubicBezTo>
                      <a:pt x="5679" y="3514"/>
                      <a:pt x="5604" y="3514"/>
                      <a:pt x="5530" y="3477"/>
                    </a:cubicBezTo>
                    <a:cubicBezTo>
                      <a:pt x="7478" y="1529"/>
                      <a:pt x="10082" y="507"/>
                      <a:pt x="12722" y="507"/>
                    </a:cubicBezTo>
                    <a:cubicBezTo>
                      <a:pt x="14017" y="507"/>
                      <a:pt x="15322" y="753"/>
                      <a:pt x="16562" y="1256"/>
                    </a:cubicBezTo>
                    <a:lnTo>
                      <a:pt x="16562" y="1256"/>
                    </a:lnTo>
                    <a:cubicBezTo>
                      <a:pt x="15015" y="404"/>
                      <a:pt x="13343" y="0"/>
                      <a:pt x="116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8"/>
              <p:cNvSpPr/>
              <p:nvPr/>
            </p:nvSpPr>
            <p:spPr>
              <a:xfrm>
                <a:off x="1287388" y="2655085"/>
                <a:ext cx="739261" cy="1463368"/>
              </a:xfrm>
              <a:custGeom>
                <a:rect b="b" l="l" r="r" t="t"/>
                <a:pathLst>
                  <a:path extrusionOk="0" h="61994" w="31318">
                    <a:moveTo>
                      <a:pt x="6491" y="1"/>
                    </a:moveTo>
                    <a:lnTo>
                      <a:pt x="6491" y="1"/>
                    </a:lnTo>
                    <a:cubicBezTo>
                      <a:pt x="4041" y="6532"/>
                      <a:pt x="1703" y="23120"/>
                      <a:pt x="850" y="39523"/>
                    </a:cubicBezTo>
                    <a:cubicBezTo>
                      <a:pt x="0" y="56111"/>
                      <a:pt x="6198" y="61993"/>
                      <a:pt x="13104" y="61993"/>
                    </a:cubicBezTo>
                    <a:cubicBezTo>
                      <a:pt x="14340" y="61993"/>
                      <a:pt x="15599" y="61805"/>
                      <a:pt x="16844" y="61455"/>
                    </a:cubicBezTo>
                    <a:cubicBezTo>
                      <a:pt x="25009" y="59117"/>
                      <a:pt x="29944" y="30951"/>
                      <a:pt x="31317" y="27128"/>
                    </a:cubicBezTo>
                    <a:cubicBezTo>
                      <a:pt x="9051" y="25087"/>
                      <a:pt x="6082" y="9686"/>
                      <a:pt x="649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8"/>
              <p:cNvSpPr/>
              <p:nvPr/>
            </p:nvSpPr>
            <p:spPr>
              <a:xfrm>
                <a:off x="2926260" y="2290671"/>
                <a:ext cx="969764" cy="1456499"/>
              </a:xfrm>
              <a:custGeom>
                <a:rect b="b" l="l" r="r" t="t"/>
                <a:pathLst>
                  <a:path extrusionOk="0" h="61703" w="41083">
                    <a:moveTo>
                      <a:pt x="12136" y="1"/>
                    </a:moveTo>
                    <a:lnTo>
                      <a:pt x="12136" y="1"/>
                    </a:lnTo>
                    <a:cubicBezTo>
                      <a:pt x="16701" y="9946"/>
                      <a:pt x="18185" y="25273"/>
                      <a:pt x="1" y="35256"/>
                    </a:cubicBezTo>
                    <a:cubicBezTo>
                      <a:pt x="2734" y="38353"/>
                      <a:pt x="17239" y="61702"/>
                      <a:pt x="25738" y="61702"/>
                    </a:cubicBezTo>
                    <a:cubicBezTo>
                      <a:pt x="25894" y="61702"/>
                      <a:pt x="26049" y="61694"/>
                      <a:pt x="26201" y="61678"/>
                    </a:cubicBezTo>
                    <a:cubicBezTo>
                      <a:pt x="34625" y="60787"/>
                      <a:pt x="41082" y="53143"/>
                      <a:pt x="32881" y="35404"/>
                    </a:cubicBezTo>
                    <a:cubicBezTo>
                      <a:pt x="25607" y="19595"/>
                      <a:pt x="16663" y="4269"/>
                      <a:pt x="121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38"/>
              <p:cNvSpPr/>
              <p:nvPr/>
            </p:nvSpPr>
            <p:spPr>
              <a:xfrm>
                <a:off x="1617528" y="3143024"/>
                <a:ext cx="409122" cy="453783"/>
              </a:xfrm>
              <a:custGeom>
                <a:rect b="b" l="l" r="r" t="t"/>
                <a:pathLst>
                  <a:path extrusionOk="0" h="19224" w="17332">
                    <a:moveTo>
                      <a:pt x="112" y="0"/>
                    </a:moveTo>
                    <a:lnTo>
                      <a:pt x="1" y="111"/>
                    </a:lnTo>
                    <a:cubicBezTo>
                      <a:pt x="1" y="111"/>
                      <a:pt x="5085" y="15178"/>
                      <a:pt x="14066" y="19223"/>
                    </a:cubicBezTo>
                    <a:cubicBezTo>
                      <a:pt x="15699" y="13248"/>
                      <a:pt x="16812" y="7942"/>
                      <a:pt x="17331" y="6420"/>
                    </a:cubicBezTo>
                    <a:cubicBezTo>
                      <a:pt x="9390" y="5715"/>
                      <a:pt x="3898" y="3266"/>
                      <a:pt x="11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38"/>
              <p:cNvSpPr/>
              <p:nvPr/>
            </p:nvSpPr>
            <p:spPr>
              <a:xfrm>
                <a:off x="1529930" y="3259491"/>
                <a:ext cx="880396" cy="943586"/>
              </a:xfrm>
              <a:custGeom>
                <a:rect b="b" l="l" r="r" t="t"/>
                <a:pathLst>
                  <a:path extrusionOk="0" h="39974" w="37297">
                    <a:moveTo>
                      <a:pt x="29887" y="1"/>
                    </a:moveTo>
                    <a:cubicBezTo>
                      <a:pt x="23204" y="1"/>
                      <a:pt x="12470" y="6125"/>
                      <a:pt x="12470" y="6125"/>
                    </a:cubicBezTo>
                    <a:cubicBezTo>
                      <a:pt x="9501" y="8203"/>
                      <a:pt x="9130" y="10504"/>
                      <a:pt x="10206" y="12731"/>
                    </a:cubicBezTo>
                    <a:cubicBezTo>
                      <a:pt x="10726" y="13658"/>
                      <a:pt x="11616" y="14326"/>
                      <a:pt x="12656" y="14512"/>
                    </a:cubicBezTo>
                    <a:cubicBezTo>
                      <a:pt x="10726" y="15365"/>
                      <a:pt x="9130" y="16070"/>
                      <a:pt x="8536" y="17147"/>
                    </a:cubicBezTo>
                    <a:cubicBezTo>
                      <a:pt x="6569" y="20746"/>
                      <a:pt x="9612" y="23493"/>
                      <a:pt x="9612" y="23493"/>
                    </a:cubicBezTo>
                    <a:cubicBezTo>
                      <a:pt x="9612" y="23493"/>
                      <a:pt x="3712" y="24977"/>
                      <a:pt x="4825" y="29541"/>
                    </a:cubicBezTo>
                    <a:cubicBezTo>
                      <a:pt x="5530" y="32399"/>
                      <a:pt x="8388" y="32881"/>
                      <a:pt x="8388" y="32881"/>
                    </a:cubicBezTo>
                    <a:cubicBezTo>
                      <a:pt x="6495" y="35887"/>
                      <a:pt x="1" y="36073"/>
                      <a:pt x="1" y="36073"/>
                    </a:cubicBezTo>
                    <a:cubicBezTo>
                      <a:pt x="487" y="38990"/>
                      <a:pt x="2444" y="39974"/>
                      <a:pt x="5135" y="39974"/>
                    </a:cubicBezTo>
                    <a:cubicBezTo>
                      <a:pt x="8193" y="39974"/>
                      <a:pt x="12200" y="38702"/>
                      <a:pt x="16070" y="37557"/>
                    </a:cubicBezTo>
                    <a:cubicBezTo>
                      <a:pt x="23566" y="35368"/>
                      <a:pt x="22490" y="28317"/>
                      <a:pt x="22490" y="28317"/>
                    </a:cubicBezTo>
                    <a:cubicBezTo>
                      <a:pt x="30023" y="26610"/>
                      <a:pt x="28613" y="19076"/>
                      <a:pt x="28613" y="19076"/>
                    </a:cubicBezTo>
                    <a:cubicBezTo>
                      <a:pt x="34031" y="16033"/>
                      <a:pt x="31508" y="9576"/>
                      <a:pt x="31508" y="9576"/>
                    </a:cubicBezTo>
                    <a:cubicBezTo>
                      <a:pt x="31508" y="9576"/>
                      <a:pt x="37297" y="6273"/>
                      <a:pt x="34328" y="1857"/>
                    </a:cubicBezTo>
                    <a:cubicBezTo>
                      <a:pt x="33433" y="519"/>
                      <a:pt x="31832" y="1"/>
                      <a:pt x="29887" y="1"/>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p:nvPr/>
            </p:nvSpPr>
            <p:spPr>
              <a:xfrm>
                <a:off x="1855797" y="3260388"/>
                <a:ext cx="554529" cy="874258"/>
              </a:xfrm>
              <a:custGeom>
                <a:rect b="b" l="l" r="r" t="t"/>
                <a:pathLst>
                  <a:path extrusionOk="0" h="37037" w="23492">
                    <a:moveTo>
                      <a:pt x="16849" y="1"/>
                    </a:moveTo>
                    <a:lnTo>
                      <a:pt x="16849" y="1"/>
                    </a:lnTo>
                    <a:cubicBezTo>
                      <a:pt x="18111" y="1003"/>
                      <a:pt x="19707" y="2599"/>
                      <a:pt x="19707" y="4194"/>
                    </a:cubicBezTo>
                    <a:cubicBezTo>
                      <a:pt x="19707" y="6866"/>
                      <a:pt x="16626" y="9390"/>
                      <a:pt x="10429" y="11394"/>
                    </a:cubicBezTo>
                    <a:cubicBezTo>
                      <a:pt x="10429" y="11394"/>
                      <a:pt x="14006" y="10528"/>
                      <a:pt x="15822" y="10528"/>
                    </a:cubicBezTo>
                    <a:cubicBezTo>
                      <a:pt x="16324" y="10528"/>
                      <a:pt x="16691" y="10594"/>
                      <a:pt x="16812" y="10763"/>
                    </a:cubicBezTo>
                    <a:cubicBezTo>
                      <a:pt x="17740" y="12173"/>
                      <a:pt x="16998" y="16700"/>
                      <a:pt x="14288" y="18111"/>
                    </a:cubicBezTo>
                    <a:cubicBezTo>
                      <a:pt x="11579" y="19521"/>
                      <a:pt x="4157" y="21933"/>
                      <a:pt x="4157" y="21933"/>
                    </a:cubicBezTo>
                    <a:cubicBezTo>
                      <a:pt x="4157" y="21933"/>
                      <a:pt x="10429" y="20931"/>
                      <a:pt x="13472" y="20077"/>
                    </a:cubicBezTo>
                    <a:cubicBezTo>
                      <a:pt x="13493" y="20071"/>
                      <a:pt x="13514" y="20068"/>
                      <a:pt x="13534" y="20068"/>
                    </a:cubicBezTo>
                    <a:cubicBezTo>
                      <a:pt x="14188" y="20068"/>
                      <a:pt x="14323" y="23521"/>
                      <a:pt x="11802" y="25681"/>
                    </a:cubicBezTo>
                    <a:cubicBezTo>
                      <a:pt x="9204" y="27871"/>
                      <a:pt x="7571" y="28130"/>
                      <a:pt x="7571" y="28130"/>
                    </a:cubicBezTo>
                    <a:lnTo>
                      <a:pt x="1" y="30543"/>
                    </a:lnTo>
                    <a:cubicBezTo>
                      <a:pt x="1" y="30543"/>
                      <a:pt x="5103" y="29722"/>
                      <a:pt x="6628" y="29722"/>
                    </a:cubicBezTo>
                    <a:cubicBezTo>
                      <a:pt x="6818" y="29722"/>
                      <a:pt x="6953" y="29734"/>
                      <a:pt x="7015" y="29763"/>
                    </a:cubicBezTo>
                    <a:cubicBezTo>
                      <a:pt x="7794" y="30134"/>
                      <a:pt x="7423" y="33845"/>
                      <a:pt x="3638" y="37037"/>
                    </a:cubicBezTo>
                    <a:cubicBezTo>
                      <a:pt x="9613" y="34402"/>
                      <a:pt x="8685" y="28279"/>
                      <a:pt x="8685" y="28279"/>
                    </a:cubicBezTo>
                    <a:cubicBezTo>
                      <a:pt x="16218" y="26572"/>
                      <a:pt x="14808" y="19038"/>
                      <a:pt x="14808" y="19038"/>
                    </a:cubicBezTo>
                    <a:cubicBezTo>
                      <a:pt x="20226" y="15995"/>
                      <a:pt x="17703" y="9538"/>
                      <a:pt x="17703" y="9538"/>
                    </a:cubicBezTo>
                    <a:cubicBezTo>
                      <a:pt x="17703" y="9538"/>
                      <a:pt x="23492" y="6235"/>
                      <a:pt x="20523" y="1819"/>
                    </a:cubicBezTo>
                    <a:cubicBezTo>
                      <a:pt x="19744" y="669"/>
                      <a:pt x="18445" y="112"/>
                      <a:pt x="16849"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38"/>
              <p:cNvSpPr/>
              <p:nvPr/>
            </p:nvSpPr>
            <p:spPr>
              <a:xfrm>
                <a:off x="2926260" y="2842556"/>
                <a:ext cx="304009" cy="516855"/>
              </a:xfrm>
              <a:custGeom>
                <a:rect b="b" l="l" r="r" t="t"/>
                <a:pathLst>
                  <a:path extrusionOk="0" h="21896" w="12879">
                    <a:moveTo>
                      <a:pt x="12544" y="0"/>
                    </a:moveTo>
                    <a:lnTo>
                      <a:pt x="12544" y="0"/>
                    </a:lnTo>
                    <a:cubicBezTo>
                      <a:pt x="10243" y="4305"/>
                      <a:pt x="6310" y="8387"/>
                      <a:pt x="1" y="11838"/>
                    </a:cubicBezTo>
                    <a:cubicBezTo>
                      <a:pt x="1040" y="13063"/>
                      <a:pt x="3823" y="17219"/>
                      <a:pt x="7312" y="21895"/>
                    </a:cubicBezTo>
                    <a:cubicBezTo>
                      <a:pt x="12878" y="15030"/>
                      <a:pt x="12618" y="2041"/>
                      <a:pt x="1254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p:nvPr/>
            </p:nvSpPr>
            <p:spPr>
              <a:xfrm>
                <a:off x="2252620" y="2593854"/>
                <a:ext cx="218157" cy="129544"/>
              </a:xfrm>
              <a:custGeom>
                <a:rect b="b" l="l" r="r" t="t"/>
                <a:pathLst>
                  <a:path extrusionOk="0" h="5488" w="9242">
                    <a:moveTo>
                      <a:pt x="7171" y="0"/>
                    </a:moveTo>
                    <a:cubicBezTo>
                      <a:pt x="7058" y="0"/>
                      <a:pt x="6944" y="11"/>
                      <a:pt x="6829" y="34"/>
                    </a:cubicBezTo>
                    <a:lnTo>
                      <a:pt x="1523" y="1073"/>
                    </a:lnTo>
                    <a:cubicBezTo>
                      <a:pt x="595" y="1222"/>
                      <a:pt x="1" y="2112"/>
                      <a:pt x="149" y="3040"/>
                    </a:cubicBezTo>
                    <a:lnTo>
                      <a:pt x="372" y="4153"/>
                    </a:lnTo>
                    <a:cubicBezTo>
                      <a:pt x="534" y="4961"/>
                      <a:pt x="1258" y="5488"/>
                      <a:pt x="2055" y="5488"/>
                    </a:cubicBezTo>
                    <a:cubicBezTo>
                      <a:pt x="2173" y="5488"/>
                      <a:pt x="2293" y="5476"/>
                      <a:pt x="2413" y="5452"/>
                    </a:cubicBezTo>
                    <a:lnTo>
                      <a:pt x="7720" y="4413"/>
                    </a:lnTo>
                    <a:cubicBezTo>
                      <a:pt x="8611" y="4265"/>
                      <a:pt x="9241" y="3374"/>
                      <a:pt x="9093" y="2446"/>
                    </a:cubicBezTo>
                    <a:lnTo>
                      <a:pt x="8870" y="1370"/>
                    </a:lnTo>
                    <a:cubicBezTo>
                      <a:pt x="8708" y="557"/>
                      <a:pt x="7975" y="0"/>
                      <a:pt x="717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38"/>
              <p:cNvSpPr/>
              <p:nvPr/>
            </p:nvSpPr>
            <p:spPr>
              <a:xfrm>
                <a:off x="2282410" y="2749765"/>
                <a:ext cx="218157" cy="129521"/>
              </a:xfrm>
              <a:custGeom>
                <a:rect b="b" l="l" r="r" t="t"/>
                <a:pathLst>
                  <a:path extrusionOk="0" h="5487" w="9242">
                    <a:moveTo>
                      <a:pt x="7208" y="1"/>
                    </a:moveTo>
                    <a:cubicBezTo>
                      <a:pt x="7095" y="1"/>
                      <a:pt x="6981" y="12"/>
                      <a:pt x="6866" y="35"/>
                    </a:cubicBezTo>
                    <a:lnTo>
                      <a:pt x="1559" y="1074"/>
                    </a:lnTo>
                    <a:cubicBezTo>
                      <a:pt x="632" y="1222"/>
                      <a:pt x="1" y="2113"/>
                      <a:pt x="149" y="3041"/>
                    </a:cubicBezTo>
                    <a:lnTo>
                      <a:pt x="372" y="4154"/>
                    </a:lnTo>
                    <a:cubicBezTo>
                      <a:pt x="534" y="4934"/>
                      <a:pt x="1267" y="5487"/>
                      <a:pt x="2070" y="5487"/>
                    </a:cubicBezTo>
                    <a:cubicBezTo>
                      <a:pt x="2183" y="5487"/>
                      <a:pt x="2298" y="5476"/>
                      <a:pt x="2413" y="5453"/>
                    </a:cubicBezTo>
                    <a:lnTo>
                      <a:pt x="7720" y="4414"/>
                    </a:lnTo>
                    <a:cubicBezTo>
                      <a:pt x="8647" y="4265"/>
                      <a:pt x="9241" y="3375"/>
                      <a:pt x="9093" y="2447"/>
                    </a:cubicBezTo>
                    <a:lnTo>
                      <a:pt x="8907" y="1334"/>
                    </a:lnTo>
                    <a:cubicBezTo>
                      <a:pt x="8712" y="553"/>
                      <a:pt x="8004" y="1"/>
                      <a:pt x="7208"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p:nvPr/>
            </p:nvSpPr>
            <p:spPr>
              <a:xfrm>
                <a:off x="2274526" y="2615074"/>
                <a:ext cx="173473" cy="87905"/>
              </a:xfrm>
              <a:custGeom>
                <a:rect b="b" l="l" r="r" t="t"/>
                <a:pathLst>
                  <a:path extrusionOk="0" h="3724" w="7349">
                    <a:moveTo>
                      <a:pt x="6294" y="0"/>
                    </a:moveTo>
                    <a:cubicBezTo>
                      <a:pt x="6226" y="0"/>
                      <a:pt x="6156" y="8"/>
                      <a:pt x="6087" y="26"/>
                    </a:cubicBezTo>
                    <a:lnTo>
                      <a:pt x="780" y="1065"/>
                    </a:lnTo>
                    <a:cubicBezTo>
                      <a:pt x="335" y="1102"/>
                      <a:pt x="1" y="1510"/>
                      <a:pt x="75" y="1993"/>
                    </a:cubicBezTo>
                    <a:lnTo>
                      <a:pt x="261" y="3069"/>
                    </a:lnTo>
                    <a:cubicBezTo>
                      <a:pt x="356" y="3450"/>
                      <a:pt x="724" y="3723"/>
                      <a:pt x="1108" y="3723"/>
                    </a:cubicBezTo>
                    <a:cubicBezTo>
                      <a:pt x="1172" y="3723"/>
                      <a:pt x="1236" y="3716"/>
                      <a:pt x="1300" y="3700"/>
                    </a:cubicBezTo>
                    <a:lnTo>
                      <a:pt x="6606" y="2661"/>
                    </a:lnTo>
                    <a:cubicBezTo>
                      <a:pt x="7052" y="2586"/>
                      <a:pt x="7349" y="2178"/>
                      <a:pt x="7311" y="1733"/>
                    </a:cubicBezTo>
                    <a:lnTo>
                      <a:pt x="7089" y="620"/>
                    </a:lnTo>
                    <a:cubicBezTo>
                      <a:pt x="6995" y="244"/>
                      <a:pt x="6663" y="0"/>
                      <a:pt x="6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38"/>
              <p:cNvSpPr/>
              <p:nvPr/>
            </p:nvSpPr>
            <p:spPr>
              <a:xfrm>
                <a:off x="2305189" y="2770159"/>
                <a:ext cx="173473" cy="87905"/>
              </a:xfrm>
              <a:custGeom>
                <a:rect b="b" l="l" r="r" t="t"/>
                <a:pathLst>
                  <a:path extrusionOk="0" h="3724" w="7349">
                    <a:moveTo>
                      <a:pt x="6239" y="1"/>
                    </a:moveTo>
                    <a:cubicBezTo>
                      <a:pt x="6177" y="1"/>
                      <a:pt x="6113" y="8"/>
                      <a:pt x="6050" y="24"/>
                    </a:cubicBezTo>
                    <a:lnTo>
                      <a:pt x="743" y="1063"/>
                    </a:lnTo>
                    <a:cubicBezTo>
                      <a:pt x="297" y="1138"/>
                      <a:pt x="1" y="1546"/>
                      <a:pt x="38" y="1991"/>
                    </a:cubicBezTo>
                    <a:lnTo>
                      <a:pt x="260" y="3104"/>
                    </a:lnTo>
                    <a:cubicBezTo>
                      <a:pt x="354" y="3480"/>
                      <a:pt x="686" y="3724"/>
                      <a:pt x="1055" y="3724"/>
                    </a:cubicBezTo>
                    <a:cubicBezTo>
                      <a:pt x="1123" y="3724"/>
                      <a:pt x="1193" y="3716"/>
                      <a:pt x="1262" y="3698"/>
                    </a:cubicBezTo>
                    <a:lnTo>
                      <a:pt x="6569" y="2659"/>
                    </a:lnTo>
                    <a:cubicBezTo>
                      <a:pt x="7014" y="2622"/>
                      <a:pt x="7348" y="2214"/>
                      <a:pt x="7274" y="1731"/>
                    </a:cubicBezTo>
                    <a:lnTo>
                      <a:pt x="7052" y="655"/>
                    </a:lnTo>
                    <a:cubicBezTo>
                      <a:pt x="6956" y="273"/>
                      <a:pt x="6615"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p:nvPr/>
            </p:nvSpPr>
            <p:spPr>
              <a:xfrm>
                <a:off x="2274526" y="2615074"/>
                <a:ext cx="169980" cy="58446"/>
              </a:xfrm>
              <a:custGeom>
                <a:rect b="b" l="l" r="r" t="t"/>
                <a:pathLst>
                  <a:path extrusionOk="0" h="2476" w="7201">
                    <a:moveTo>
                      <a:pt x="6294" y="0"/>
                    </a:moveTo>
                    <a:cubicBezTo>
                      <a:pt x="6226" y="0"/>
                      <a:pt x="6156" y="8"/>
                      <a:pt x="6087" y="26"/>
                    </a:cubicBezTo>
                    <a:lnTo>
                      <a:pt x="780" y="1028"/>
                    </a:lnTo>
                    <a:cubicBezTo>
                      <a:pt x="335" y="1102"/>
                      <a:pt x="1" y="1510"/>
                      <a:pt x="75" y="1955"/>
                    </a:cubicBezTo>
                    <a:lnTo>
                      <a:pt x="149" y="2475"/>
                    </a:lnTo>
                    <a:cubicBezTo>
                      <a:pt x="112" y="2030"/>
                      <a:pt x="409" y="1621"/>
                      <a:pt x="891" y="1547"/>
                    </a:cubicBezTo>
                    <a:lnTo>
                      <a:pt x="6198" y="508"/>
                    </a:lnTo>
                    <a:cubicBezTo>
                      <a:pt x="6262" y="492"/>
                      <a:pt x="6325" y="485"/>
                      <a:pt x="6388" y="485"/>
                    </a:cubicBezTo>
                    <a:cubicBezTo>
                      <a:pt x="6764" y="485"/>
                      <a:pt x="7105" y="757"/>
                      <a:pt x="7200" y="1139"/>
                    </a:cubicBezTo>
                    <a:lnTo>
                      <a:pt x="7089" y="620"/>
                    </a:lnTo>
                    <a:cubicBezTo>
                      <a:pt x="6995" y="244"/>
                      <a:pt x="6663" y="0"/>
                      <a:pt x="62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38"/>
              <p:cNvSpPr/>
              <p:nvPr/>
            </p:nvSpPr>
            <p:spPr>
              <a:xfrm>
                <a:off x="2305189" y="2770159"/>
                <a:ext cx="169083" cy="59272"/>
              </a:xfrm>
              <a:custGeom>
                <a:rect b="b" l="l" r="r" t="t"/>
                <a:pathLst>
                  <a:path extrusionOk="0" h="2511" w="7163">
                    <a:moveTo>
                      <a:pt x="6239" y="1"/>
                    </a:moveTo>
                    <a:cubicBezTo>
                      <a:pt x="6177" y="1"/>
                      <a:pt x="6113" y="8"/>
                      <a:pt x="6050" y="24"/>
                    </a:cubicBezTo>
                    <a:lnTo>
                      <a:pt x="743" y="1063"/>
                    </a:lnTo>
                    <a:cubicBezTo>
                      <a:pt x="297" y="1138"/>
                      <a:pt x="1" y="1546"/>
                      <a:pt x="38" y="1991"/>
                    </a:cubicBezTo>
                    <a:lnTo>
                      <a:pt x="149" y="2511"/>
                    </a:lnTo>
                    <a:cubicBezTo>
                      <a:pt x="75" y="2028"/>
                      <a:pt x="409" y="1620"/>
                      <a:pt x="854" y="1583"/>
                    </a:cubicBezTo>
                    <a:lnTo>
                      <a:pt x="6161" y="544"/>
                    </a:lnTo>
                    <a:cubicBezTo>
                      <a:pt x="6230" y="526"/>
                      <a:pt x="6300" y="518"/>
                      <a:pt x="6368" y="518"/>
                    </a:cubicBezTo>
                    <a:cubicBezTo>
                      <a:pt x="6737" y="518"/>
                      <a:pt x="7069" y="762"/>
                      <a:pt x="7163" y="1138"/>
                    </a:cubicBezTo>
                    <a:lnTo>
                      <a:pt x="7052" y="655"/>
                    </a:lnTo>
                    <a:cubicBezTo>
                      <a:pt x="6956" y="273"/>
                      <a:pt x="6615" y="1"/>
                      <a:pt x="623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p:nvPr/>
            </p:nvSpPr>
            <p:spPr>
              <a:xfrm>
                <a:off x="2278043" y="2638443"/>
                <a:ext cx="169956" cy="64536"/>
              </a:xfrm>
              <a:custGeom>
                <a:rect b="b" l="l" r="r" t="t"/>
                <a:pathLst>
                  <a:path extrusionOk="0" h="2734" w="7200">
                    <a:moveTo>
                      <a:pt x="7014" y="1"/>
                    </a:moveTo>
                    <a:cubicBezTo>
                      <a:pt x="7051" y="446"/>
                      <a:pt x="6754" y="854"/>
                      <a:pt x="6309" y="928"/>
                    </a:cubicBezTo>
                    <a:lnTo>
                      <a:pt x="1002" y="1930"/>
                    </a:lnTo>
                    <a:cubicBezTo>
                      <a:pt x="933" y="1948"/>
                      <a:pt x="862" y="1956"/>
                      <a:pt x="793" y="1956"/>
                    </a:cubicBezTo>
                    <a:cubicBezTo>
                      <a:pt x="416" y="1956"/>
                      <a:pt x="63" y="1712"/>
                      <a:pt x="0" y="1337"/>
                    </a:cubicBezTo>
                    <a:lnTo>
                      <a:pt x="0" y="1337"/>
                    </a:lnTo>
                    <a:lnTo>
                      <a:pt x="112" y="2079"/>
                    </a:lnTo>
                    <a:cubicBezTo>
                      <a:pt x="207" y="2460"/>
                      <a:pt x="575" y="2733"/>
                      <a:pt x="959" y="2733"/>
                    </a:cubicBezTo>
                    <a:cubicBezTo>
                      <a:pt x="1023" y="2733"/>
                      <a:pt x="1087" y="2726"/>
                      <a:pt x="1151" y="2710"/>
                    </a:cubicBezTo>
                    <a:lnTo>
                      <a:pt x="6457" y="1671"/>
                    </a:lnTo>
                    <a:cubicBezTo>
                      <a:pt x="6903" y="1596"/>
                      <a:pt x="7200" y="1188"/>
                      <a:pt x="7162" y="743"/>
                    </a:cubicBezTo>
                    <a:lnTo>
                      <a:pt x="7014" y="1"/>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38"/>
              <p:cNvSpPr/>
              <p:nvPr/>
            </p:nvSpPr>
            <p:spPr>
              <a:xfrm>
                <a:off x="2307809" y="2794378"/>
                <a:ext cx="170853" cy="64253"/>
              </a:xfrm>
              <a:custGeom>
                <a:rect b="b" l="l" r="r" t="t"/>
                <a:pathLst>
                  <a:path extrusionOk="0" h="2722" w="7238">
                    <a:moveTo>
                      <a:pt x="7015" y="0"/>
                    </a:moveTo>
                    <a:cubicBezTo>
                      <a:pt x="7089" y="446"/>
                      <a:pt x="6755" y="854"/>
                      <a:pt x="6310" y="928"/>
                    </a:cubicBezTo>
                    <a:lnTo>
                      <a:pt x="1003" y="1930"/>
                    </a:lnTo>
                    <a:cubicBezTo>
                      <a:pt x="933" y="1947"/>
                      <a:pt x="864" y="1956"/>
                      <a:pt x="796" y="1956"/>
                    </a:cubicBezTo>
                    <a:cubicBezTo>
                      <a:pt x="427" y="1956"/>
                      <a:pt x="95" y="1712"/>
                      <a:pt x="1" y="1336"/>
                    </a:cubicBezTo>
                    <a:lnTo>
                      <a:pt x="1" y="1336"/>
                    </a:lnTo>
                    <a:lnTo>
                      <a:pt x="149" y="2078"/>
                    </a:lnTo>
                    <a:cubicBezTo>
                      <a:pt x="248" y="2473"/>
                      <a:pt x="609" y="2722"/>
                      <a:pt x="1000" y="2722"/>
                    </a:cubicBezTo>
                    <a:cubicBezTo>
                      <a:pt x="1050" y="2722"/>
                      <a:pt x="1101" y="2718"/>
                      <a:pt x="1151" y="2709"/>
                    </a:cubicBezTo>
                    <a:lnTo>
                      <a:pt x="6458" y="1670"/>
                    </a:lnTo>
                    <a:cubicBezTo>
                      <a:pt x="6903" y="1596"/>
                      <a:pt x="7237" y="1188"/>
                      <a:pt x="7163" y="742"/>
                    </a:cubicBezTo>
                    <a:lnTo>
                      <a:pt x="7015" y="0"/>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p:nvPr/>
            </p:nvSpPr>
            <p:spPr>
              <a:xfrm>
                <a:off x="1776083" y="1296712"/>
                <a:ext cx="254722" cy="514825"/>
              </a:xfrm>
              <a:custGeom>
                <a:rect b="b" l="l" r="r" t="t"/>
                <a:pathLst>
                  <a:path extrusionOk="0" h="21810" w="10791">
                    <a:moveTo>
                      <a:pt x="8290" y="0"/>
                    </a:moveTo>
                    <a:cubicBezTo>
                      <a:pt x="7815" y="0"/>
                      <a:pt x="7329" y="214"/>
                      <a:pt x="6941" y="731"/>
                    </a:cubicBezTo>
                    <a:cubicBezTo>
                      <a:pt x="6607" y="1139"/>
                      <a:pt x="1151" y="7930"/>
                      <a:pt x="1" y="14833"/>
                    </a:cubicBezTo>
                    <a:cubicBezTo>
                      <a:pt x="558" y="17765"/>
                      <a:pt x="2339" y="20325"/>
                      <a:pt x="4937" y="21810"/>
                    </a:cubicBezTo>
                    <a:cubicBezTo>
                      <a:pt x="298" y="16837"/>
                      <a:pt x="6755" y="6520"/>
                      <a:pt x="9650" y="2920"/>
                    </a:cubicBezTo>
                    <a:cubicBezTo>
                      <a:pt x="10790" y="1590"/>
                      <a:pt x="9585" y="0"/>
                      <a:pt x="8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38"/>
              <p:cNvSpPr/>
              <p:nvPr/>
            </p:nvSpPr>
            <p:spPr>
              <a:xfrm>
                <a:off x="2769475" y="2324261"/>
                <a:ext cx="294520" cy="245468"/>
              </a:xfrm>
              <a:custGeom>
                <a:rect b="b" l="l" r="r" t="t"/>
                <a:pathLst>
                  <a:path extrusionOk="0" h="10399" w="12477">
                    <a:moveTo>
                      <a:pt x="6757" y="1"/>
                    </a:moveTo>
                    <a:cubicBezTo>
                      <a:pt x="6426" y="1"/>
                      <a:pt x="6090" y="33"/>
                      <a:pt x="5752" y="99"/>
                    </a:cubicBezTo>
                    <a:cubicBezTo>
                      <a:pt x="1188" y="990"/>
                      <a:pt x="0" y="6891"/>
                      <a:pt x="3822" y="9488"/>
                    </a:cubicBezTo>
                    <a:cubicBezTo>
                      <a:pt x="4748" y="10117"/>
                      <a:pt x="5746" y="10398"/>
                      <a:pt x="6714" y="10398"/>
                    </a:cubicBezTo>
                    <a:cubicBezTo>
                      <a:pt x="9741" y="10398"/>
                      <a:pt x="12476" y="7649"/>
                      <a:pt x="11801" y="4219"/>
                    </a:cubicBezTo>
                    <a:cubicBezTo>
                      <a:pt x="11344" y="1736"/>
                      <a:pt x="9190" y="1"/>
                      <a:pt x="675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p:nvPr/>
            </p:nvSpPr>
            <p:spPr>
              <a:xfrm>
                <a:off x="2808896" y="2354688"/>
                <a:ext cx="221557" cy="184072"/>
              </a:xfrm>
              <a:custGeom>
                <a:rect b="b" l="l" r="r" t="t"/>
                <a:pathLst>
                  <a:path extrusionOk="0" h="7798" w="9386">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38"/>
              <p:cNvSpPr/>
              <p:nvPr/>
            </p:nvSpPr>
            <p:spPr>
              <a:xfrm>
                <a:off x="2850063" y="2378269"/>
                <a:ext cx="181074" cy="160136"/>
              </a:xfrm>
              <a:custGeom>
                <a:rect b="b" l="l" r="r" t="t"/>
                <a:pathLst>
                  <a:path extrusionOk="0" h="6784" w="7671">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p:nvPr/>
            </p:nvSpPr>
            <p:spPr>
              <a:xfrm>
                <a:off x="2821147" y="2354782"/>
                <a:ext cx="164716" cy="172435"/>
              </a:xfrm>
              <a:custGeom>
                <a:rect b="b" l="l" r="r" t="t"/>
                <a:pathLst>
                  <a:path extrusionOk="0" h="7305" w="6978">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38"/>
              <p:cNvSpPr/>
              <p:nvPr/>
            </p:nvSpPr>
            <p:spPr>
              <a:xfrm>
                <a:off x="2833421" y="2656501"/>
                <a:ext cx="294732" cy="245232"/>
              </a:xfrm>
              <a:custGeom>
                <a:rect b="b" l="l" r="r" t="t"/>
                <a:pathLst>
                  <a:path extrusionOk="0" h="10389" w="12486">
                    <a:moveTo>
                      <a:pt x="6717" y="1"/>
                    </a:moveTo>
                    <a:cubicBezTo>
                      <a:pt x="6399" y="1"/>
                      <a:pt x="6076" y="29"/>
                      <a:pt x="5752" y="89"/>
                    </a:cubicBezTo>
                    <a:cubicBezTo>
                      <a:pt x="1225" y="980"/>
                      <a:pt x="0" y="6917"/>
                      <a:pt x="3823" y="9478"/>
                    </a:cubicBezTo>
                    <a:cubicBezTo>
                      <a:pt x="4748" y="10107"/>
                      <a:pt x="5746" y="10388"/>
                      <a:pt x="6714" y="10388"/>
                    </a:cubicBezTo>
                    <a:cubicBezTo>
                      <a:pt x="9744" y="10388"/>
                      <a:pt x="12485" y="7639"/>
                      <a:pt x="11838" y="4208"/>
                    </a:cubicBezTo>
                    <a:cubicBezTo>
                      <a:pt x="11346" y="1712"/>
                      <a:pt x="9167" y="1"/>
                      <a:pt x="671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p:nvPr/>
            </p:nvSpPr>
            <p:spPr>
              <a:xfrm>
                <a:off x="2872842" y="2687306"/>
                <a:ext cx="221297" cy="183954"/>
              </a:xfrm>
              <a:custGeom>
                <a:rect b="b" l="l" r="r" t="t"/>
                <a:pathLst>
                  <a:path extrusionOk="0" h="7793" w="9375">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8"/>
              <p:cNvSpPr/>
              <p:nvPr/>
            </p:nvSpPr>
            <p:spPr>
              <a:xfrm>
                <a:off x="2914009" y="2711147"/>
                <a:ext cx="181357" cy="160490"/>
              </a:xfrm>
              <a:custGeom>
                <a:rect b="b" l="l" r="r" t="t"/>
                <a:pathLst>
                  <a:path extrusionOk="0" h="6799" w="7683">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38"/>
              <p:cNvSpPr/>
              <p:nvPr/>
            </p:nvSpPr>
            <p:spPr>
              <a:xfrm>
                <a:off x="2885966" y="2687282"/>
                <a:ext cx="164716" cy="172812"/>
              </a:xfrm>
              <a:custGeom>
                <a:rect b="b" l="l" r="r" t="t"/>
                <a:pathLst>
                  <a:path extrusionOk="0" h="7321" w="6978">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8"/>
              <p:cNvSpPr/>
              <p:nvPr/>
            </p:nvSpPr>
            <p:spPr>
              <a:xfrm>
                <a:off x="2622298" y="2525116"/>
                <a:ext cx="295393" cy="245209"/>
              </a:xfrm>
              <a:custGeom>
                <a:rect b="b" l="l" r="r" t="t"/>
                <a:pathLst>
                  <a:path extrusionOk="0" h="10388" w="12514">
                    <a:moveTo>
                      <a:pt x="6717" y="0"/>
                    </a:moveTo>
                    <a:cubicBezTo>
                      <a:pt x="6399" y="0"/>
                      <a:pt x="6077" y="29"/>
                      <a:pt x="5753" y="89"/>
                    </a:cubicBezTo>
                    <a:cubicBezTo>
                      <a:pt x="1225" y="979"/>
                      <a:pt x="1" y="6880"/>
                      <a:pt x="3823" y="9478"/>
                    </a:cubicBezTo>
                    <a:cubicBezTo>
                      <a:pt x="4758" y="10107"/>
                      <a:pt x="5762" y="10388"/>
                      <a:pt x="6735" y="10388"/>
                    </a:cubicBezTo>
                    <a:cubicBezTo>
                      <a:pt x="9779" y="10388"/>
                      <a:pt x="12514" y="7639"/>
                      <a:pt x="11839" y="4208"/>
                    </a:cubicBezTo>
                    <a:cubicBezTo>
                      <a:pt x="11346" y="1711"/>
                      <a:pt x="9167" y="0"/>
                      <a:pt x="671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38"/>
              <p:cNvSpPr/>
              <p:nvPr/>
            </p:nvSpPr>
            <p:spPr>
              <a:xfrm>
                <a:off x="2662592" y="2555307"/>
                <a:ext cx="221320" cy="184426"/>
              </a:xfrm>
              <a:custGeom>
                <a:rect b="b" l="l" r="r" t="t"/>
                <a:pathLst>
                  <a:path extrusionOk="0" h="7813" w="9376">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38"/>
              <p:cNvSpPr/>
              <p:nvPr/>
            </p:nvSpPr>
            <p:spPr>
              <a:xfrm>
                <a:off x="2703759" y="2578888"/>
                <a:ext cx="180696" cy="161222"/>
              </a:xfrm>
              <a:custGeom>
                <a:rect b="b" l="l" r="r" t="t"/>
                <a:pathLst>
                  <a:path extrusionOk="0" h="6830" w="7655">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38"/>
              <p:cNvSpPr/>
              <p:nvPr/>
            </p:nvSpPr>
            <p:spPr>
              <a:xfrm>
                <a:off x="2674867" y="2555401"/>
                <a:ext cx="164692" cy="172411"/>
              </a:xfrm>
              <a:custGeom>
                <a:rect b="b" l="l" r="r" t="t"/>
                <a:pathLst>
                  <a:path extrusionOk="0" h="7304" w="6977">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38"/>
              <p:cNvSpPr/>
              <p:nvPr/>
            </p:nvSpPr>
            <p:spPr>
              <a:xfrm>
                <a:off x="2980575" y="2456496"/>
                <a:ext cx="295440" cy="245374"/>
              </a:xfrm>
              <a:custGeom>
                <a:rect b="b" l="l" r="r" t="t"/>
                <a:pathLst>
                  <a:path extrusionOk="0" h="10395" w="12516">
                    <a:moveTo>
                      <a:pt x="6736" y="1"/>
                    </a:moveTo>
                    <a:cubicBezTo>
                      <a:pt x="6400" y="1"/>
                      <a:pt x="6058" y="33"/>
                      <a:pt x="5716" y="101"/>
                    </a:cubicBezTo>
                    <a:cubicBezTo>
                      <a:pt x="1188" y="992"/>
                      <a:pt x="1" y="6929"/>
                      <a:pt x="3860" y="9490"/>
                    </a:cubicBezTo>
                    <a:cubicBezTo>
                      <a:pt x="4781" y="10115"/>
                      <a:pt x="5772" y="10395"/>
                      <a:pt x="6735" y="10395"/>
                    </a:cubicBezTo>
                    <a:cubicBezTo>
                      <a:pt x="9769" y="10395"/>
                      <a:pt x="12515" y="7620"/>
                      <a:pt x="11839" y="4183"/>
                    </a:cubicBezTo>
                    <a:cubicBezTo>
                      <a:pt x="11350" y="1705"/>
                      <a:pt x="9171" y="1"/>
                      <a:pt x="67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38"/>
              <p:cNvSpPr/>
              <p:nvPr/>
            </p:nvSpPr>
            <p:spPr>
              <a:xfrm>
                <a:off x="3019995" y="2486947"/>
                <a:ext cx="220660" cy="183600"/>
              </a:xfrm>
              <a:custGeom>
                <a:rect b="b" l="l" r="r" t="t"/>
                <a:pathLst>
                  <a:path extrusionOk="0" h="7778" w="9348">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8"/>
              <p:cNvSpPr/>
              <p:nvPr/>
            </p:nvSpPr>
            <p:spPr>
              <a:xfrm>
                <a:off x="3061162" y="2509678"/>
                <a:ext cx="181357" cy="160986"/>
              </a:xfrm>
              <a:custGeom>
                <a:rect b="b" l="l" r="r" t="t"/>
                <a:pathLst>
                  <a:path extrusionOk="0" h="6820" w="7683">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38"/>
              <p:cNvSpPr/>
              <p:nvPr/>
            </p:nvSpPr>
            <p:spPr>
              <a:xfrm>
                <a:off x="3032270" y="2486522"/>
                <a:ext cx="164692" cy="172104"/>
              </a:xfrm>
              <a:custGeom>
                <a:rect b="b" l="l" r="r" t="t"/>
                <a:pathLst>
                  <a:path extrusionOk="0" h="7291" w="6977">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8"/>
              <p:cNvSpPr/>
              <p:nvPr/>
            </p:nvSpPr>
            <p:spPr>
              <a:xfrm>
                <a:off x="3113731" y="2550845"/>
                <a:ext cx="65716" cy="68360"/>
              </a:xfrm>
              <a:custGeom>
                <a:rect b="b" l="l" r="r" t="t"/>
                <a:pathLst>
                  <a:path extrusionOk="0" fill="none" h="2896" w="2784">
                    <a:moveTo>
                      <a:pt x="2784" y="965"/>
                    </a:moveTo>
                    <a:lnTo>
                      <a:pt x="0" y="1"/>
                    </a:lnTo>
                    <a:lnTo>
                      <a:pt x="557" y="2895"/>
                    </a:lnTo>
                    <a:lnTo>
                      <a:pt x="2784" y="965"/>
                    </a:lnTo>
                    <a:lnTo>
                      <a:pt x="0" y="1"/>
                    </a:lnTo>
                    <a:lnTo>
                      <a:pt x="557" y="2895"/>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38"/>
              <p:cNvSpPr/>
              <p:nvPr/>
            </p:nvSpPr>
            <p:spPr>
              <a:xfrm>
                <a:off x="2921893" y="2408059"/>
                <a:ext cx="14045" cy="73600"/>
              </a:xfrm>
              <a:custGeom>
                <a:rect b="b" l="l" r="r" t="t"/>
                <a:pathLst>
                  <a:path extrusionOk="0" fill="none" h="3118" w="595">
                    <a:moveTo>
                      <a:pt x="0" y="1"/>
                    </a:moveTo>
                    <a:lnTo>
                      <a:pt x="594" y="3118"/>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8"/>
              <p:cNvSpPr/>
              <p:nvPr/>
            </p:nvSpPr>
            <p:spPr>
              <a:xfrm>
                <a:off x="2892103" y="2437848"/>
                <a:ext cx="73600" cy="14045"/>
              </a:xfrm>
              <a:custGeom>
                <a:rect b="b" l="l" r="r" t="t"/>
                <a:pathLst>
                  <a:path extrusionOk="0" fill="none" h="595" w="3118">
                    <a:moveTo>
                      <a:pt x="3118" y="0"/>
                    </a:moveTo>
                    <a:lnTo>
                      <a:pt x="1" y="594"/>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38"/>
              <p:cNvSpPr/>
              <p:nvPr/>
            </p:nvSpPr>
            <p:spPr>
              <a:xfrm>
                <a:off x="2737939" y="2609527"/>
                <a:ext cx="84105" cy="83255"/>
              </a:xfrm>
              <a:custGeom>
                <a:rect b="b" l="l" r="r" t="t"/>
                <a:pathLst>
                  <a:path extrusionOk="0" fill="none" h="3527" w="3563">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8"/>
              <p:cNvSpPr/>
              <p:nvPr/>
            </p:nvSpPr>
            <p:spPr>
              <a:xfrm>
                <a:off x="2951682" y="2747074"/>
                <a:ext cx="80611" cy="59579"/>
              </a:xfrm>
              <a:custGeom>
                <a:rect b="b" l="l" r="r" t="t"/>
                <a:pathLst>
                  <a:path extrusionOk="0" fill="none" h="2524" w="3415">
                    <a:moveTo>
                      <a:pt x="0" y="594"/>
                    </a:moveTo>
                    <a:lnTo>
                      <a:pt x="3006" y="0"/>
                    </a:lnTo>
                    <a:lnTo>
                      <a:pt x="3414" y="1967"/>
                    </a:lnTo>
                    <a:lnTo>
                      <a:pt x="371" y="2524"/>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38"/>
              <p:cNvSpPr/>
              <p:nvPr/>
            </p:nvSpPr>
            <p:spPr>
              <a:xfrm>
                <a:off x="625032" y="2655109"/>
                <a:ext cx="904921" cy="1248280"/>
              </a:xfrm>
              <a:custGeom>
                <a:rect b="b" l="l" r="r" t="t"/>
                <a:pathLst>
                  <a:path extrusionOk="0" h="52882" w="38336">
                    <a:moveTo>
                      <a:pt x="30550" y="0"/>
                    </a:moveTo>
                    <a:cubicBezTo>
                      <a:pt x="29812" y="0"/>
                      <a:pt x="29083" y="344"/>
                      <a:pt x="28465" y="1150"/>
                    </a:cubicBezTo>
                    <a:cubicBezTo>
                      <a:pt x="26757" y="3340"/>
                      <a:pt x="27203" y="7904"/>
                      <a:pt x="22230" y="13730"/>
                    </a:cubicBezTo>
                    <a:cubicBezTo>
                      <a:pt x="18667" y="17887"/>
                      <a:pt x="21154" y="26200"/>
                      <a:pt x="15736" y="35254"/>
                    </a:cubicBezTo>
                    <a:cubicBezTo>
                      <a:pt x="15736" y="35254"/>
                      <a:pt x="11913" y="42528"/>
                      <a:pt x="1" y="50618"/>
                    </a:cubicBezTo>
                    <a:lnTo>
                      <a:pt x="3192" y="52882"/>
                    </a:lnTo>
                    <a:lnTo>
                      <a:pt x="23492" y="52845"/>
                    </a:lnTo>
                    <a:cubicBezTo>
                      <a:pt x="25013" y="51583"/>
                      <a:pt x="33474" y="45014"/>
                      <a:pt x="33474" y="34215"/>
                    </a:cubicBezTo>
                    <a:cubicBezTo>
                      <a:pt x="33437" y="30467"/>
                      <a:pt x="32769" y="26756"/>
                      <a:pt x="31470" y="23268"/>
                    </a:cubicBezTo>
                    <a:cubicBezTo>
                      <a:pt x="38336" y="17182"/>
                      <a:pt x="34922" y="4490"/>
                      <a:pt x="33957" y="2560"/>
                    </a:cubicBezTo>
                    <a:cubicBezTo>
                      <a:pt x="33176" y="1069"/>
                      <a:pt x="31850" y="0"/>
                      <a:pt x="30550"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8"/>
              <p:cNvSpPr/>
              <p:nvPr/>
            </p:nvSpPr>
            <p:spPr>
              <a:xfrm>
                <a:off x="1182181" y="2672600"/>
                <a:ext cx="147177" cy="267374"/>
              </a:xfrm>
              <a:custGeom>
                <a:rect b="b" l="l" r="r" t="t"/>
                <a:pathLst>
                  <a:path extrusionOk="0" h="11327" w="6235">
                    <a:moveTo>
                      <a:pt x="5196" y="1"/>
                    </a:moveTo>
                    <a:cubicBezTo>
                      <a:pt x="5084" y="149"/>
                      <a:pt x="4973" y="261"/>
                      <a:pt x="4862" y="409"/>
                    </a:cubicBezTo>
                    <a:cubicBezTo>
                      <a:pt x="3340" y="2376"/>
                      <a:pt x="3488" y="6235"/>
                      <a:pt x="0" y="11208"/>
                    </a:cubicBezTo>
                    <a:cubicBezTo>
                      <a:pt x="318" y="11288"/>
                      <a:pt x="641" y="11326"/>
                      <a:pt x="962" y="11326"/>
                    </a:cubicBezTo>
                    <a:cubicBezTo>
                      <a:pt x="2140" y="11326"/>
                      <a:pt x="3295" y="10806"/>
                      <a:pt x="4082" y="9872"/>
                    </a:cubicBezTo>
                    <a:cubicBezTo>
                      <a:pt x="5604" y="8202"/>
                      <a:pt x="6235" y="4157"/>
                      <a:pt x="6086" y="2116"/>
                    </a:cubicBezTo>
                    <a:cubicBezTo>
                      <a:pt x="6049" y="1337"/>
                      <a:pt x="5715" y="595"/>
                      <a:pt x="5196"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38"/>
              <p:cNvSpPr/>
              <p:nvPr/>
            </p:nvSpPr>
            <p:spPr>
              <a:xfrm>
                <a:off x="1780473" y="3420690"/>
                <a:ext cx="179492" cy="152701"/>
              </a:xfrm>
              <a:custGeom>
                <a:rect b="b" l="l" r="r" t="t"/>
                <a:pathLst>
                  <a:path extrusionOk="0" h="6469" w="7604">
                    <a:moveTo>
                      <a:pt x="5327" y="1"/>
                    </a:moveTo>
                    <a:cubicBezTo>
                      <a:pt x="5321" y="1"/>
                      <a:pt x="5314" y="1"/>
                      <a:pt x="5307" y="1"/>
                    </a:cubicBezTo>
                    <a:cubicBezTo>
                      <a:pt x="3303" y="38"/>
                      <a:pt x="1336" y="1671"/>
                      <a:pt x="1336" y="1671"/>
                    </a:cubicBezTo>
                    <a:cubicBezTo>
                      <a:pt x="0" y="2562"/>
                      <a:pt x="1188" y="6198"/>
                      <a:pt x="2079" y="6421"/>
                    </a:cubicBezTo>
                    <a:cubicBezTo>
                      <a:pt x="2200" y="6453"/>
                      <a:pt x="2344" y="6468"/>
                      <a:pt x="2506" y="6468"/>
                    </a:cubicBezTo>
                    <a:cubicBezTo>
                      <a:pt x="3837" y="6468"/>
                      <a:pt x="6354" y="5474"/>
                      <a:pt x="6717" y="5011"/>
                    </a:cubicBezTo>
                    <a:cubicBezTo>
                      <a:pt x="7604" y="3829"/>
                      <a:pt x="6726" y="1"/>
                      <a:pt x="5327"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8"/>
              <p:cNvSpPr/>
              <p:nvPr/>
            </p:nvSpPr>
            <p:spPr>
              <a:xfrm>
                <a:off x="1729675" y="3646707"/>
                <a:ext cx="176849" cy="143023"/>
              </a:xfrm>
              <a:custGeom>
                <a:rect b="b" l="l" r="r" t="t"/>
                <a:pathLst>
                  <a:path extrusionOk="0" h="6059" w="7492">
                    <a:moveTo>
                      <a:pt x="5104" y="0"/>
                    </a:moveTo>
                    <a:cubicBezTo>
                      <a:pt x="5098" y="0"/>
                      <a:pt x="5091" y="0"/>
                      <a:pt x="5084" y="0"/>
                    </a:cubicBezTo>
                    <a:cubicBezTo>
                      <a:pt x="3748" y="112"/>
                      <a:pt x="2449" y="557"/>
                      <a:pt x="1336" y="1336"/>
                    </a:cubicBezTo>
                    <a:cubicBezTo>
                      <a:pt x="0" y="2264"/>
                      <a:pt x="1299" y="5827"/>
                      <a:pt x="2227" y="6012"/>
                    </a:cubicBezTo>
                    <a:cubicBezTo>
                      <a:pt x="2385" y="6044"/>
                      <a:pt x="2578" y="6058"/>
                      <a:pt x="2793" y="6058"/>
                    </a:cubicBezTo>
                    <a:cubicBezTo>
                      <a:pt x="4100" y="6058"/>
                      <a:pt x="6250" y="5530"/>
                      <a:pt x="6569" y="5085"/>
                    </a:cubicBezTo>
                    <a:cubicBezTo>
                      <a:pt x="7492" y="3866"/>
                      <a:pt x="6504" y="0"/>
                      <a:pt x="5104"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38"/>
              <p:cNvSpPr/>
              <p:nvPr/>
            </p:nvSpPr>
            <p:spPr>
              <a:xfrm>
                <a:off x="1659592" y="3856934"/>
                <a:ext cx="176872" cy="142763"/>
              </a:xfrm>
              <a:custGeom>
                <a:rect b="b" l="l" r="r" t="t"/>
                <a:pathLst>
                  <a:path extrusionOk="0" h="6048" w="7493">
                    <a:moveTo>
                      <a:pt x="5104" y="1"/>
                    </a:moveTo>
                    <a:cubicBezTo>
                      <a:pt x="5098" y="1"/>
                      <a:pt x="5091" y="1"/>
                      <a:pt x="5084" y="1"/>
                    </a:cubicBezTo>
                    <a:cubicBezTo>
                      <a:pt x="3748" y="112"/>
                      <a:pt x="2450" y="558"/>
                      <a:pt x="1336" y="1337"/>
                    </a:cubicBezTo>
                    <a:cubicBezTo>
                      <a:pt x="0" y="2265"/>
                      <a:pt x="1299" y="5790"/>
                      <a:pt x="2227" y="6013"/>
                    </a:cubicBezTo>
                    <a:cubicBezTo>
                      <a:pt x="2365" y="6037"/>
                      <a:pt x="2532" y="6048"/>
                      <a:pt x="2721" y="6048"/>
                    </a:cubicBezTo>
                    <a:cubicBezTo>
                      <a:pt x="4003" y="6048"/>
                      <a:pt x="6245" y="5538"/>
                      <a:pt x="6569" y="5085"/>
                    </a:cubicBezTo>
                    <a:cubicBezTo>
                      <a:pt x="7492" y="3866"/>
                      <a:pt x="6504" y="1"/>
                      <a:pt x="5104"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38"/>
              <p:cNvSpPr/>
              <p:nvPr/>
            </p:nvSpPr>
            <p:spPr>
              <a:xfrm>
                <a:off x="1548342" y="4128320"/>
                <a:ext cx="145430" cy="74615"/>
              </a:xfrm>
              <a:custGeom>
                <a:rect b="b" l="l" r="r" t="t"/>
                <a:pathLst>
                  <a:path extrusionOk="0" h="3161" w="6161">
                    <a:moveTo>
                      <a:pt x="2080" y="0"/>
                    </a:moveTo>
                    <a:cubicBezTo>
                      <a:pt x="1778" y="0"/>
                      <a:pt x="1509" y="15"/>
                      <a:pt x="1299" y="45"/>
                    </a:cubicBezTo>
                    <a:cubicBezTo>
                      <a:pt x="668" y="119"/>
                      <a:pt x="223" y="787"/>
                      <a:pt x="0" y="1307"/>
                    </a:cubicBezTo>
                    <a:cubicBezTo>
                      <a:pt x="882" y="2645"/>
                      <a:pt x="2436" y="3160"/>
                      <a:pt x="4377" y="3160"/>
                    </a:cubicBezTo>
                    <a:cubicBezTo>
                      <a:pt x="4805" y="3160"/>
                      <a:pt x="5252" y="3135"/>
                      <a:pt x="5715" y="3088"/>
                    </a:cubicBezTo>
                    <a:cubicBezTo>
                      <a:pt x="5975" y="2198"/>
                      <a:pt x="6161" y="1047"/>
                      <a:pt x="5641" y="676"/>
                    </a:cubicBezTo>
                    <a:cubicBezTo>
                      <a:pt x="4990" y="232"/>
                      <a:pt x="3275" y="0"/>
                      <a:pt x="2080"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38"/>
              <p:cNvSpPr/>
              <p:nvPr/>
            </p:nvSpPr>
            <p:spPr>
              <a:xfrm>
                <a:off x="1088445" y="2671726"/>
                <a:ext cx="468677" cy="1260578"/>
              </a:xfrm>
              <a:custGeom>
                <a:rect b="b" l="l" r="r" t="t"/>
                <a:pathLst>
                  <a:path extrusionOk="0" h="53403" w="19855">
                    <a:moveTo>
                      <a:pt x="12840" y="1"/>
                    </a:moveTo>
                    <a:lnTo>
                      <a:pt x="12840" y="1"/>
                    </a:lnTo>
                    <a:cubicBezTo>
                      <a:pt x="13546" y="1485"/>
                      <a:pt x="15030" y="5308"/>
                      <a:pt x="14882" y="10948"/>
                    </a:cubicBezTo>
                    <a:cubicBezTo>
                      <a:pt x="14696" y="15364"/>
                      <a:pt x="12692" y="19521"/>
                      <a:pt x="9352" y="22415"/>
                    </a:cubicBezTo>
                    <a:cubicBezTo>
                      <a:pt x="9352" y="22415"/>
                      <a:pt x="12321" y="26238"/>
                      <a:pt x="11764" y="34699"/>
                    </a:cubicBezTo>
                    <a:cubicBezTo>
                      <a:pt x="11096" y="45572"/>
                      <a:pt x="5307" y="49432"/>
                      <a:pt x="0" y="53402"/>
                    </a:cubicBezTo>
                    <a:lnTo>
                      <a:pt x="3860" y="52141"/>
                    </a:lnTo>
                    <a:cubicBezTo>
                      <a:pt x="19854" y="41898"/>
                      <a:pt x="11838" y="22564"/>
                      <a:pt x="11838" y="22564"/>
                    </a:cubicBezTo>
                    <a:cubicBezTo>
                      <a:pt x="18704" y="16478"/>
                      <a:pt x="15290" y="3786"/>
                      <a:pt x="14325" y="1856"/>
                    </a:cubicBezTo>
                    <a:cubicBezTo>
                      <a:pt x="13954" y="1151"/>
                      <a:pt x="13434" y="520"/>
                      <a:pt x="12840"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38"/>
              <p:cNvSpPr/>
              <p:nvPr/>
            </p:nvSpPr>
            <p:spPr>
              <a:xfrm>
                <a:off x="2579384" y="3503921"/>
                <a:ext cx="155935" cy="161199"/>
              </a:xfrm>
              <a:custGeom>
                <a:rect b="b" l="l" r="r" t="t"/>
                <a:pathLst>
                  <a:path extrusionOk="0" h="6829" w="6606">
                    <a:moveTo>
                      <a:pt x="1522" y="1670"/>
                    </a:moveTo>
                    <a:lnTo>
                      <a:pt x="4639" y="2710"/>
                    </a:lnTo>
                    <a:lnTo>
                      <a:pt x="2153" y="4899"/>
                    </a:lnTo>
                    <a:lnTo>
                      <a:pt x="1522" y="1670"/>
                    </a:lnTo>
                    <a:close/>
                    <a:moveTo>
                      <a:pt x="705" y="1"/>
                    </a:moveTo>
                    <a:cubicBezTo>
                      <a:pt x="631" y="1"/>
                      <a:pt x="557" y="1"/>
                      <a:pt x="483" y="38"/>
                    </a:cubicBezTo>
                    <a:cubicBezTo>
                      <a:pt x="371" y="75"/>
                      <a:pt x="297" y="112"/>
                      <a:pt x="223" y="186"/>
                    </a:cubicBezTo>
                    <a:cubicBezTo>
                      <a:pt x="149" y="223"/>
                      <a:pt x="111" y="297"/>
                      <a:pt x="74" y="409"/>
                    </a:cubicBezTo>
                    <a:cubicBezTo>
                      <a:pt x="37" y="483"/>
                      <a:pt x="0" y="557"/>
                      <a:pt x="0" y="631"/>
                    </a:cubicBezTo>
                    <a:cubicBezTo>
                      <a:pt x="0" y="631"/>
                      <a:pt x="0" y="668"/>
                      <a:pt x="0" y="668"/>
                    </a:cubicBezTo>
                    <a:cubicBezTo>
                      <a:pt x="0" y="706"/>
                      <a:pt x="0" y="780"/>
                      <a:pt x="0" y="817"/>
                    </a:cubicBezTo>
                    <a:lnTo>
                      <a:pt x="1076" y="6272"/>
                    </a:lnTo>
                    <a:cubicBezTo>
                      <a:pt x="1076" y="6346"/>
                      <a:pt x="1113" y="6383"/>
                      <a:pt x="1113" y="6458"/>
                    </a:cubicBezTo>
                    <a:cubicBezTo>
                      <a:pt x="1151" y="6532"/>
                      <a:pt x="1188" y="6606"/>
                      <a:pt x="1262" y="6643"/>
                    </a:cubicBezTo>
                    <a:cubicBezTo>
                      <a:pt x="1336" y="6717"/>
                      <a:pt x="1410" y="6755"/>
                      <a:pt x="1485" y="6792"/>
                    </a:cubicBezTo>
                    <a:cubicBezTo>
                      <a:pt x="1559" y="6792"/>
                      <a:pt x="1633" y="6829"/>
                      <a:pt x="1707" y="6829"/>
                    </a:cubicBezTo>
                    <a:lnTo>
                      <a:pt x="1781" y="6829"/>
                    </a:lnTo>
                    <a:cubicBezTo>
                      <a:pt x="1856" y="6829"/>
                      <a:pt x="1930" y="6792"/>
                      <a:pt x="2004" y="6755"/>
                    </a:cubicBezTo>
                    <a:cubicBezTo>
                      <a:pt x="2078" y="6717"/>
                      <a:pt x="2115" y="6680"/>
                      <a:pt x="2153" y="6643"/>
                    </a:cubicBezTo>
                    <a:lnTo>
                      <a:pt x="6383" y="3006"/>
                    </a:lnTo>
                    <a:cubicBezTo>
                      <a:pt x="6420" y="2969"/>
                      <a:pt x="6457" y="2932"/>
                      <a:pt x="6494" y="2858"/>
                    </a:cubicBezTo>
                    <a:cubicBezTo>
                      <a:pt x="6532" y="2821"/>
                      <a:pt x="6569" y="2747"/>
                      <a:pt x="6606" y="2635"/>
                    </a:cubicBezTo>
                    <a:cubicBezTo>
                      <a:pt x="6606" y="2598"/>
                      <a:pt x="6606" y="2561"/>
                      <a:pt x="6606" y="2487"/>
                    </a:cubicBezTo>
                    <a:cubicBezTo>
                      <a:pt x="6606" y="2450"/>
                      <a:pt x="6606" y="2413"/>
                      <a:pt x="6606" y="2376"/>
                    </a:cubicBezTo>
                    <a:cubicBezTo>
                      <a:pt x="6569" y="2301"/>
                      <a:pt x="6532" y="2190"/>
                      <a:pt x="6494" y="2116"/>
                    </a:cubicBezTo>
                    <a:cubicBezTo>
                      <a:pt x="6457" y="2042"/>
                      <a:pt x="6383" y="2004"/>
                      <a:pt x="6309" y="1967"/>
                    </a:cubicBezTo>
                    <a:cubicBezTo>
                      <a:pt x="6272" y="1930"/>
                      <a:pt x="6198" y="1893"/>
                      <a:pt x="6160" y="1893"/>
                    </a:cubicBezTo>
                    <a:lnTo>
                      <a:pt x="891" y="38"/>
                    </a:lnTo>
                    <a:cubicBezTo>
                      <a:pt x="817" y="38"/>
                      <a:pt x="779" y="38"/>
                      <a:pt x="705" y="1"/>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38"/>
              <p:cNvSpPr/>
              <p:nvPr/>
            </p:nvSpPr>
            <p:spPr>
              <a:xfrm>
                <a:off x="1466291" y="1947431"/>
                <a:ext cx="128506" cy="140048"/>
              </a:xfrm>
              <a:custGeom>
                <a:rect b="b" l="l" r="r" t="t"/>
                <a:pathLst>
                  <a:path extrusionOk="0" h="5933" w="5444">
                    <a:moveTo>
                      <a:pt x="888" y="0"/>
                    </a:moveTo>
                    <a:cubicBezTo>
                      <a:pt x="420" y="0"/>
                      <a:pt x="1" y="538"/>
                      <a:pt x="359" y="1034"/>
                    </a:cubicBezTo>
                    <a:lnTo>
                      <a:pt x="4181" y="5673"/>
                    </a:lnTo>
                    <a:cubicBezTo>
                      <a:pt x="4330" y="5821"/>
                      <a:pt x="4515" y="5932"/>
                      <a:pt x="4701" y="5932"/>
                    </a:cubicBezTo>
                    <a:cubicBezTo>
                      <a:pt x="4849" y="5932"/>
                      <a:pt x="4998" y="5858"/>
                      <a:pt x="5109" y="5784"/>
                    </a:cubicBezTo>
                    <a:cubicBezTo>
                      <a:pt x="5406" y="5524"/>
                      <a:pt x="5443" y="5116"/>
                      <a:pt x="5220" y="4856"/>
                    </a:cubicBezTo>
                    <a:lnTo>
                      <a:pt x="1361" y="217"/>
                    </a:lnTo>
                    <a:cubicBezTo>
                      <a:pt x="1218" y="65"/>
                      <a:pt x="1050" y="0"/>
                      <a:pt x="888"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38"/>
              <p:cNvSpPr/>
              <p:nvPr/>
            </p:nvSpPr>
            <p:spPr>
              <a:xfrm>
                <a:off x="1459870" y="1955102"/>
                <a:ext cx="150505" cy="122746"/>
              </a:xfrm>
              <a:custGeom>
                <a:rect b="b" l="l" r="r" t="t"/>
                <a:pathLst>
                  <a:path extrusionOk="0" h="5200" w="6376">
                    <a:moveTo>
                      <a:pt x="5389" y="1"/>
                    </a:moveTo>
                    <a:cubicBezTo>
                      <a:pt x="5241" y="1"/>
                      <a:pt x="5084" y="56"/>
                      <a:pt x="4936" y="189"/>
                    </a:cubicBezTo>
                    <a:lnTo>
                      <a:pt x="297" y="4049"/>
                    </a:lnTo>
                    <a:cubicBezTo>
                      <a:pt x="37" y="4271"/>
                      <a:pt x="0" y="4680"/>
                      <a:pt x="223" y="4976"/>
                    </a:cubicBezTo>
                    <a:cubicBezTo>
                      <a:pt x="334" y="5125"/>
                      <a:pt x="520" y="5199"/>
                      <a:pt x="742" y="5199"/>
                    </a:cubicBezTo>
                    <a:cubicBezTo>
                      <a:pt x="891" y="5199"/>
                      <a:pt x="1039" y="5162"/>
                      <a:pt x="1150" y="5051"/>
                    </a:cubicBezTo>
                    <a:lnTo>
                      <a:pt x="5789" y="1191"/>
                    </a:lnTo>
                    <a:cubicBezTo>
                      <a:pt x="6375" y="781"/>
                      <a:pt x="5944" y="1"/>
                      <a:pt x="5389" y="1"/>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38"/>
              <p:cNvSpPr/>
              <p:nvPr/>
            </p:nvSpPr>
            <p:spPr>
              <a:xfrm>
                <a:off x="2643448" y="4082220"/>
                <a:ext cx="93641" cy="161930"/>
              </a:xfrm>
              <a:custGeom>
                <a:rect b="b" l="l" r="r" t="t"/>
                <a:pathLst>
                  <a:path extrusionOk="0" h="6860" w="3967">
                    <a:moveTo>
                      <a:pt x="857" y="0"/>
                    </a:moveTo>
                    <a:cubicBezTo>
                      <a:pt x="429" y="0"/>
                      <a:pt x="0" y="414"/>
                      <a:pt x="218" y="922"/>
                    </a:cubicBezTo>
                    <a:lnTo>
                      <a:pt x="2667" y="6451"/>
                    </a:lnTo>
                    <a:cubicBezTo>
                      <a:pt x="2741" y="6674"/>
                      <a:pt x="3001" y="6823"/>
                      <a:pt x="3261" y="6860"/>
                    </a:cubicBezTo>
                    <a:cubicBezTo>
                      <a:pt x="3335" y="6823"/>
                      <a:pt x="3409" y="6823"/>
                      <a:pt x="3484" y="6785"/>
                    </a:cubicBezTo>
                    <a:cubicBezTo>
                      <a:pt x="3818" y="6637"/>
                      <a:pt x="3966" y="6229"/>
                      <a:pt x="3855" y="5932"/>
                    </a:cubicBezTo>
                    <a:lnTo>
                      <a:pt x="1443" y="402"/>
                    </a:lnTo>
                    <a:cubicBezTo>
                      <a:pt x="1313" y="118"/>
                      <a:pt x="1085" y="0"/>
                      <a:pt x="857"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38"/>
              <p:cNvSpPr/>
              <p:nvPr/>
            </p:nvSpPr>
            <p:spPr>
              <a:xfrm>
                <a:off x="2604783" y="4118359"/>
                <a:ext cx="174748" cy="88991"/>
              </a:xfrm>
              <a:custGeom>
                <a:rect b="b" l="l" r="r" t="t"/>
                <a:pathLst>
                  <a:path extrusionOk="0" h="3770" w="7403">
                    <a:moveTo>
                      <a:pt x="6442" y="0"/>
                    </a:moveTo>
                    <a:cubicBezTo>
                      <a:pt x="6354" y="0"/>
                      <a:pt x="6259" y="19"/>
                      <a:pt x="6161" y="59"/>
                    </a:cubicBezTo>
                    <a:lnTo>
                      <a:pt x="668" y="2508"/>
                    </a:lnTo>
                    <a:cubicBezTo>
                      <a:pt x="0" y="2805"/>
                      <a:pt x="186" y="3770"/>
                      <a:pt x="928" y="3770"/>
                    </a:cubicBezTo>
                    <a:cubicBezTo>
                      <a:pt x="1002" y="3770"/>
                      <a:pt x="1114" y="3733"/>
                      <a:pt x="1188" y="3696"/>
                    </a:cubicBezTo>
                    <a:lnTo>
                      <a:pt x="6717" y="1284"/>
                    </a:lnTo>
                    <a:cubicBezTo>
                      <a:pt x="7402" y="957"/>
                      <a:pt x="7084" y="0"/>
                      <a:pt x="6442"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a:off x="666223" y="3175434"/>
                <a:ext cx="187471" cy="141040"/>
              </a:xfrm>
              <a:custGeom>
                <a:rect b="b" l="l" r="r" t="t"/>
                <a:pathLst>
                  <a:path extrusionOk="0" h="5975" w="7942">
                    <a:moveTo>
                      <a:pt x="4119" y="1151"/>
                    </a:moveTo>
                    <a:lnTo>
                      <a:pt x="4119" y="1188"/>
                    </a:lnTo>
                    <a:cubicBezTo>
                      <a:pt x="5567" y="1188"/>
                      <a:pt x="6420" y="2821"/>
                      <a:pt x="5641" y="4045"/>
                    </a:cubicBezTo>
                    <a:cubicBezTo>
                      <a:pt x="5270" y="4565"/>
                      <a:pt x="4713" y="4862"/>
                      <a:pt x="4119" y="4862"/>
                    </a:cubicBezTo>
                    <a:cubicBezTo>
                      <a:pt x="1633" y="4862"/>
                      <a:pt x="1633" y="1151"/>
                      <a:pt x="4119" y="1151"/>
                    </a:cubicBezTo>
                    <a:close/>
                    <a:moveTo>
                      <a:pt x="4119" y="0"/>
                    </a:moveTo>
                    <a:cubicBezTo>
                      <a:pt x="3934" y="0"/>
                      <a:pt x="3711" y="0"/>
                      <a:pt x="3526" y="37"/>
                    </a:cubicBezTo>
                    <a:cubicBezTo>
                      <a:pt x="0" y="742"/>
                      <a:pt x="482" y="5975"/>
                      <a:pt x="4119" y="5975"/>
                    </a:cubicBezTo>
                    <a:cubicBezTo>
                      <a:pt x="5084" y="5975"/>
                      <a:pt x="6012" y="5492"/>
                      <a:pt x="6569" y="4676"/>
                    </a:cubicBezTo>
                    <a:cubicBezTo>
                      <a:pt x="7942" y="2672"/>
                      <a:pt x="6494" y="0"/>
                      <a:pt x="4119"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a:off x="2251747" y="1660087"/>
                <a:ext cx="193632" cy="159782"/>
              </a:xfrm>
              <a:custGeom>
                <a:rect b="b" l="l" r="r" t="t"/>
                <a:pathLst>
                  <a:path extrusionOk="0" h="6769" w="8203">
                    <a:moveTo>
                      <a:pt x="2376" y="1480"/>
                    </a:moveTo>
                    <a:lnTo>
                      <a:pt x="6607" y="2964"/>
                    </a:lnTo>
                    <a:lnTo>
                      <a:pt x="5827" y="5265"/>
                    </a:lnTo>
                    <a:lnTo>
                      <a:pt x="1560" y="3781"/>
                    </a:lnTo>
                    <a:lnTo>
                      <a:pt x="2376" y="1480"/>
                    </a:lnTo>
                    <a:close/>
                    <a:moveTo>
                      <a:pt x="1973" y="0"/>
                    </a:moveTo>
                    <a:cubicBezTo>
                      <a:pt x="1683" y="0"/>
                      <a:pt x="1426" y="173"/>
                      <a:pt x="1337" y="441"/>
                    </a:cubicBezTo>
                    <a:lnTo>
                      <a:pt x="112" y="3966"/>
                    </a:lnTo>
                    <a:cubicBezTo>
                      <a:pt x="1" y="4300"/>
                      <a:pt x="149" y="4634"/>
                      <a:pt x="446" y="4783"/>
                    </a:cubicBezTo>
                    <a:lnTo>
                      <a:pt x="520" y="4820"/>
                    </a:lnTo>
                    <a:lnTo>
                      <a:pt x="6013" y="6712"/>
                    </a:lnTo>
                    <a:cubicBezTo>
                      <a:pt x="6087" y="6750"/>
                      <a:pt x="6170" y="6768"/>
                      <a:pt x="6259" y="6768"/>
                    </a:cubicBezTo>
                    <a:cubicBezTo>
                      <a:pt x="6347" y="6768"/>
                      <a:pt x="6440" y="6750"/>
                      <a:pt x="6532" y="6712"/>
                    </a:cubicBezTo>
                    <a:cubicBezTo>
                      <a:pt x="6681" y="6601"/>
                      <a:pt x="6792" y="6490"/>
                      <a:pt x="6866" y="6304"/>
                    </a:cubicBezTo>
                    <a:lnTo>
                      <a:pt x="8091" y="2779"/>
                    </a:lnTo>
                    <a:cubicBezTo>
                      <a:pt x="8202" y="2445"/>
                      <a:pt x="8017" y="2074"/>
                      <a:pt x="7683" y="1962"/>
                    </a:cubicBezTo>
                    <a:lnTo>
                      <a:pt x="2190" y="33"/>
                    </a:lnTo>
                    <a:cubicBezTo>
                      <a:pt x="2117" y="11"/>
                      <a:pt x="2044" y="0"/>
                      <a:pt x="1973"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a:off x="905419" y="2392984"/>
                <a:ext cx="113021" cy="96049"/>
              </a:xfrm>
              <a:custGeom>
                <a:rect b="b" l="l" r="r" t="t"/>
                <a:pathLst>
                  <a:path extrusionOk="0" h="4069" w="4788">
                    <a:moveTo>
                      <a:pt x="2813" y="0"/>
                    </a:moveTo>
                    <a:cubicBezTo>
                      <a:pt x="2791" y="0"/>
                      <a:pt x="2769" y="1"/>
                      <a:pt x="2747" y="1"/>
                    </a:cubicBezTo>
                    <a:cubicBezTo>
                      <a:pt x="928" y="1"/>
                      <a:pt x="1" y="2191"/>
                      <a:pt x="1300" y="3453"/>
                    </a:cubicBezTo>
                    <a:cubicBezTo>
                      <a:pt x="1713" y="3878"/>
                      <a:pt x="2230" y="4068"/>
                      <a:pt x="2738" y="4068"/>
                    </a:cubicBezTo>
                    <a:cubicBezTo>
                      <a:pt x="3781" y="4068"/>
                      <a:pt x="4788" y="3265"/>
                      <a:pt x="4788" y="2042"/>
                    </a:cubicBezTo>
                    <a:cubicBezTo>
                      <a:pt x="4788" y="914"/>
                      <a:pt x="3931" y="0"/>
                      <a:pt x="2813"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a:off x="3775969" y="2729559"/>
                <a:ext cx="125295" cy="106671"/>
              </a:xfrm>
              <a:custGeom>
                <a:rect b="b" l="l" r="r" t="t"/>
                <a:pathLst>
                  <a:path extrusionOk="0" h="4519" w="5308">
                    <a:moveTo>
                      <a:pt x="3044" y="0"/>
                    </a:moveTo>
                    <a:cubicBezTo>
                      <a:pt x="1040" y="0"/>
                      <a:pt x="1" y="2412"/>
                      <a:pt x="1448" y="3860"/>
                    </a:cubicBezTo>
                    <a:cubicBezTo>
                      <a:pt x="1903" y="4315"/>
                      <a:pt x="2467" y="4519"/>
                      <a:pt x="3021" y="4519"/>
                    </a:cubicBezTo>
                    <a:cubicBezTo>
                      <a:pt x="4184" y="4519"/>
                      <a:pt x="5308" y="3621"/>
                      <a:pt x="5308" y="2264"/>
                    </a:cubicBezTo>
                    <a:cubicBezTo>
                      <a:pt x="5308" y="1002"/>
                      <a:pt x="4306" y="0"/>
                      <a:pt x="3044"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a:off x="3313453" y="2029647"/>
                <a:ext cx="160325" cy="112147"/>
              </a:xfrm>
              <a:custGeom>
                <a:rect b="b" l="l" r="r" t="t"/>
                <a:pathLst>
                  <a:path extrusionOk="0" h="4751" w="6792">
                    <a:moveTo>
                      <a:pt x="817" y="0"/>
                    </a:moveTo>
                    <a:lnTo>
                      <a:pt x="1" y="3266"/>
                    </a:lnTo>
                    <a:lnTo>
                      <a:pt x="6013" y="4750"/>
                    </a:lnTo>
                    <a:lnTo>
                      <a:pt x="6792" y="1484"/>
                    </a:lnTo>
                    <a:lnTo>
                      <a:pt x="817" y="0"/>
                    </a:ln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a:off x="624159" y="3670360"/>
                <a:ext cx="927700" cy="691178"/>
              </a:xfrm>
              <a:custGeom>
                <a:rect b="b" l="l" r="r" t="t"/>
                <a:pathLst>
                  <a:path extrusionOk="0" h="29281" w="39301">
                    <a:moveTo>
                      <a:pt x="9315" y="0"/>
                    </a:moveTo>
                    <a:lnTo>
                      <a:pt x="9315" y="0"/>
                    </a:lnTo>
                    <a:cubicBezTo>
                      <a:pt x="6384" y="2747"/>
                      <a:pt x="3266" y="5307"/>
                      <a:pt x="1" y="7645"/>
                    </a:cubicBezTo>
                    <a:cubicBezTo>
                      <a:pt x="1448" y="10800"/>
                      <a:pt x="3155" y="13843"/>
                      <a:pt x="5085" y="16737"/>
                    </a:cubicBezTo>
                    <a:cubicBezTo>
                      <a:pt x="8239" y="21376"/>
                      <a:pt x="12878" y="25606"/>
                      <a:pt x="18556" y="29280"/>
                    </a:cubicBezTo>
                    <a:lnTo>
                      <a:pt x="19372" y="28909"/>
                    </a:lnTo>
                    <a:lnTo>
                      <a:pt x="19558" y="28835"/>
                    </a:lnTo>
                    <a:cubicBezTo>
                      <a:pt x="20374" y="28427"/>
                      <a:pt x="21191" y="28056"/>
                      <a:pt x="22007" y="27685"/>
                    </a:cubicBezTo>
                    <a:lnTo>
                      <a:pt x="22119" y="27648"/>
                    </a:lnTo>
                    <a:lnTo>
                      <a:pt x="23269" y="27128"/>
                    </a:lnTo>
                    <a:cubicBezTo>
                      <a:pt x="28873" y="24679"/>
                      <a:pt x="34588" y="22526"/>
                      <a:pt x="39301" y="20856"/>
                    </a:cubicBezTo>
                    <a:cubicBezTo>
                      <a:pt x="38781" y="20226"/>
                      <a:pt x="38484" y="19446"/>
                      <a:pt x="38373" y="18667"/>
                    </a:cubicBezTo>
                    <a:lnTo>
                      <a:pt x="38484" y="18667"/>
                    </a:lnTo>
                    <a:cubicBezTo>
                      <a:pt x="35849" y="17962"/>
                      <a:pt x="33549" y="16255"/>
                      <a:pt x="32138" y="13917"/>
                    </a:cubicBezTo>
                    <a:lnTo>
                      <a:pt x="32138" y="13917"/>
                    </a:lnTo>
                    <a:cubicBezTo>
                      <a:pt x="33140" y="17850"/>
                      <a:pt x="29949" y="20188"/>
                      <a:pt x="24865" y="22675"/>
                    </a:cubicBezTo>
                    <a:cubicBezTo>
                      <a:pt x="24865" y="22675"/>
                      <a:pt x="22750" y="23635"/>
                      <a:pt x="20002" y="23635"/>
                    </a:cubicBezTo>
                    <a:cubicBezTo>
                      <a:pt x="16614" y="23635"/>
                      <a:pt x="12264" y="22176"/>
                      <a:pt x="9724" y="15661"/>
                    </a:cubicBezTo>
                    <a:cubicBezTo>
                      <a:pt x="7868" y="10874"/>
                      <a:pt x="8313" y="4899"/>
                      <a:pt x="9315" y="0"/>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a:off x="1931144" y="3005761"/>
                <a:ext cx="423804" cy="351856"/>
              </a:xfrm>
              <a:custGeom>
                <a:rect b="b" l="l" r="r" t="t"/>
                <a:pathLst>
                  <a:path extrusionOk="0" h="14906" w="17954">
                    <a:moveTo>
                      <a:pt x="9700" y="1"/>
                    </a:moveTo>
                    <a:cubicBezTo>
                      <a:pt x="9231" y="1"/>
                      <a:pt x="8754" y="45"/>
                      <a:pt x="8276" y="137"/>
                    </a:cubicBezTo>
                    <a:cubicBezTo>
                      <a:pt x="1745" y="1362"/>
                      <a:pt x="0" y="9897"/>
                      <a:pt x="5493" y="13608"/>
                    </a:cubicBezTo>
                    <a:cubicBezTo>
                      <a:pt x="6820" y="14505"/>
                      <a:pt x="8252" y="14906"/>
                      <a:pt x="9641" y="14906"/>
                    </a:cubicBezTo>
                    <a:cubicBezTo>
                      <a:pt x="14002" y="14906"/>
                      <a:pt x="17954" y="10963"/>
                      <a:pt x="16997" y="6038"/>
                    </a:cubicBezTo>
                    <a:cubicBezTo>
                      <a:pt x="16310" y="2471"/>
                      <a:pt x="13199" y="1"/>
                      <a:pt x="970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a:off x="1980195" y="3043128"/>
                <a:ext cx="332618" cy="276651"/>
              </a:xfrm>
              <a:custGeom>
                <a:rect b="b" l="l" r="r" t="t"/>
                <a:pathLst>
                  <a:path extrusionOk="0" h="11720" w="14091">
                    <a:moveTo>
                      <a:pt x="7630" y="0"/>
                    </a:moveTo>
                    <a:cubicBezTo>
                      <a:pt x="7256" y="0"/>
                      <a:pt x="6876" y="37"/>
                      <a:pt x="6495" y="113"/>
                    </a:cubicBezTo>
                    <a:cubicBezTo>
                      <a:pt x="1374" y="1115"/>
                      <a:pt x="1" y="7758"/>
                      <a:pt x="4305" y="10689"/>
                    </a:cubicBezTo>
                    <a:cubicBezTo>
                      <a:pt x="5360" y="11401"/>
                      <a:pt x="6493" y="11719"/>
                      <a:pt x="7591" y="11719"/>
                    </a:cubicBezTo>
                    <a:cubicBezTo>
                      <a:pt x="11014" y="11719"/>
                      <a:pt x="14091" y="8629"/>
                      <a:pt x="13360" y="4752"/>
                    </a:cubicBezTo>
                    <a:cubicBezTo>
                      <a:pt x="12806" y="1945"/>
                      <a:pt x="10357" y="0"/>
                      <a:pt x="763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a:off x="2044141" y="3075561"/>
                <a:ext cx="268955" cy="243131"/>
              </a:xfrm>
              <a:custGeom>
                <a:rect b="b" l="l" r="r" t="t"/>
                <a:pathLst>
                  <a:path extrusionOk="0" h="10300" w="11394">
                    <a:moveTo>
                      <a:pt x="8647" y="1"/>
                    </a:moveTo>
                    <a:lnTo>
                      <a:pt x="8647" y="1"/>
                    </a:lnTo>
                    <a:cubicBezTo>
                      <a:pt x="10280" y="2413"/>
                      <a:pt x="9872" y="5678"/>
                      <a:pt x="7683" y="7608"/>
                    </a:cubicBezTo>
                    <a:cubicBezTo>
                      <a:pt x="6567" y="8611"/>
                      <a:pt x="5171" y="9112"/>
                      <a:pt x="3777" y="9112"/>
                    </a:cubicBezTo>
                    <a:cubicBezTo>
                      <a:pt x="2434" y="9112"/>
                      <a:pt x="1093" y="8648"/>
                      <a:pt x="1" y="7720"/>
                    </a:cubicBezTo>
                    <a:lnTo>
                      <a:pt x="1" y="7720"/>
                    </a:lnTo>
                    <a:cubicBezTo>
                      <a:pt x="1136" y="9411"/>
                      <a:pt x="2999" y="10300"/>
                      <a:pt x="4879" y="10300"/>
                    </a:cubicBezTo>
                    <a:cubicBezTo>
                      <a:pt x="6257" y="10300"/>
                      <a:pt x="7644" y="9822"/>
                      <a:pt x="8759" y="8833"/>
                    </a:cubicBezTo>
                    <a:cubicBezTo>
                      <a:pt x="11394" y="6458"/>
                      <a:pt x="11356" y="2264"/>
                      <a:pt x="8647"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a:off x="1987206" y="3043505"/>
                <a:ext cx="186621" cy="223044"/>
              </a:xfrm>
              <a:custGeom>
                <a:rect b="b" l="l" r="r" t="t"/>
                <a:pathLst>
                  <a:path extrusionOk="0" h="9449" w="7906">
                    <a:moveTo>
                      <a:pt x="7283" y="0"/>
                    </a:moveTo>
                    <a:cubicBezTo>
                      <a:pt x="6919" y="0"/>
                      <a:pt x="6551" y="26"/>
                      <a:pt x="6198" y="97"/>
                    </a:cubicBezTo>
                    <a:cubicBezTo>
                      <a:pt x="1930" y="913"/>
                      <a:pt x="1" y="5997"/>
                      <a:pt x="2710" y="9449"/>
                    </a:cubicBezTo>
                    <a:cubicBezTo>
                      <a:pt x="2487" y="8966"/>
                      <a:pt x="2301" y="8447"/>
                      <a:pt x="2227" y="7927"/>
                    </a:cubicBezTo>
                    <a:cubicBezTo>
                      <a:pt x="2042" y="7074"/>
                      <a:pt x="2042" y="6183"/>
                      <a:pt x="2227" y="5367"/>
                    </a:cubicBezTo>
                    <a:cubicBezTo>
                      <a:pt x="2301" y="5515"/>
                      <a:pt x="2413" y="5663"/>
                      <a:pt x="2598" y="5738"/>
                    </a:cubicBezTo>
                    <a:cubicBezTo>
                      <a:pt x="2674" y="5763"/>
                      <a:pt x="2752" y="5775"/>
                      <a:pt x="2831" y="5775"/>
                    </a:cubicBezTo>
                    <a:cubicBezTo>
                      <a:pt x="3331" y="5775"/>
                      <a:pt x="3868" y="5287"/>
                      <a:pt x="4157" y="4550"/>
                    </a:cubicBezTo>
                    <a:cubicBezTo>
                      <a:pt x="4491" y="3697"/>
                      <a:pt x="4305" y="2843"/>
                      <a:pt x="3786" y="2657"/>
                    </a:cubicBezTo>
                    <a:cubicBezTo>
                      <a:pt x="3707" y="2631"/>
                      <a:pt x="3628" y="2605"/>
                      <a:pt x="3550" y="2605"/>
                    </a:cubicBezTo>
                    <a:cubicBezTo>
                      <a:pt x="3517" y="2605"/>
                      <a:pt x="3484" y="2609"/>
                      <a:pt x="3452" y="2620"/>
                    </a:cubicBezTo>
                    <a:cubicBezTo>
                      <a:pt x="4454" y="1284"/>
                      <a:pt x="5864" y="394"/>
                      <a:pt x="7497" y="97"/>
                    </a:cubicBezTo>
                    <a:cubicBezTo>
                      <a:pt x="7645" y="60"/>
                      <a:pt x="7757" y="60"/>
                      <a:pt x="7905" y="23"/>
                    </a:cubicBezTo>
                    <a:cubicBezTo>
                      <a:pt x="7701" y="9"/>
                      <a:pt x="7493" y="0"/>
                      <a:pt x="7283"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83" name="Google Shape;683;p38"/>
          <p:cNvGrpSpPr/>
          <p:nvPr/>
        </p:nvGrpSpPr>
        <p:grpSpPr>
          <a:xfrm>
            <a:off x="4797452" y="3060907"/>
            <a:ext cx="3953056" cy="747645"/>
            <a:chOff x="4827386" y="3067743"/>
            <a:chExt cx="3953056" cy="744518"/>
          </a:xfrm>
        </p:grpSpPr>
        <p:grpSp>
          <p:nvGrpSpPr>
            <p:cNvPr id="684" name="Google Shape;684;p38"/>
            <p:cNvGrpSpPr/>
            <p:nvPr/>
          </p:nvGrpSpPr>
          <p:grpSpPr>
            <a:xfrm>
              <a:off x="4827386" y="3142968"/>
              <a:ext cx="3953056" cy="594067"/>
              <a:chOff x="4827386" y="3133015"/>
              <a:chExt cx="3953056" cy="594067"/>
            </a:xfrm>
          </p:grpSpPr>
          <p:sp>
            <p:nvSpPr>
              <p:cNvPr id="685" name="Google Shape;685;p38"/>
              <p:cNvSpPr/>
              <p:nvPr/>
            </p:nvSpPr>
            <p:spPr>
              <a:xfrm>
                <a:off x="4827386" y="3133015"/>
                <a:ext cx="3953056" cy="594067"/>
              </a:xfrm>
              <a:custGeom>
                <a:rect b="b" l="l" r="r" t="t"/>
                <a:pathLst>
                  <a:path extrusionOk="0" h="25167" w="108103">
                    <a:moveTo>
                      <a:pt x="50075" y="0"/>
                    </a:moveTo>
                    <a:cubicBezTo>
                      <a:pt x="27564" y="0"/>
                      <a:pt x="5799" y="709"/>
                      <a:pt x="3934" y="2574"/>
                    </a:cubicBezTo>
                    <a:cubicBezTo>
                      <a:pt x="0" y="6471"/>
                      <a:pt x="5381" y="22354"/>
                      <a:pt x="7459" y="22985"/>
                    </a:cubicBezTo>
                    <a:cubicBezTo>
                      <a:pt x="12357" y="24501"/>
                      <a:pt x="46684" y="25166"/>
                      <a:pt x="73239" y="25166"/>
                    </a:cubicBezTo>
                    <a:cubicBezTo>
                      <a:pt x="88940" y="25166"/>
                      <a:pt x="101924" y="24934"/>
                      <a:pt x="104503" y="24506"/>
                    </a:cubicBezTo>
                    <a:cubicBezTo>
                      <a:pt x="108103" y="23912"/>
                      <a:pt x="104540" y="4021"/>
                      <a:pt x="101534" y="1943"/>
                    </a:cubicBezTo>
                    <a:cubicBezTo>
                      <a:pt x="99986" y="841"/>
                      <a:pt x="74588" y="0"/>
                      <a:pt x="500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txBox="1"/>
              <p:nvPr/>
            </p:nvSpPr>
            <p:spPr>
              <a:xfrm>
                <a:off x="5244827" y="3156728"/>
                <a:ext cx="26541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Roboto"/>
                    <a:ea typeface="Roboto"/>
                    <a:cs typeface="Roboto"/>
                    <a:sym typeface="Roboto"/>
                  </a:rPr>
                  <a:t>Improved the efficiency of training through distributed learning and machine learning tuning for Taxi</a:t>
                </a:r>
                <a:endParaRPr sz="1200">
                  <a:solidFill>
                    <a:srgbClr val="000000"/>
                  </a:solidFill>
                  <a:latin typeface="Roboto"/>
                  <a:ea typeface="Roboto"/>
                  <a:cs typeface="Roboto"/>
                  <a:sym typeface="Roboto"/>
                </a:endParaRPr>
              </a:p>
            </p:txBody>
          </p:sp>
        </p:grpSp>
        <p:grpSp>
          <p:nvGrpSpPr>
            <p:cNvPr id="687" name="Google Shape;687;p38"/>
            <p:cNvGrpSpPr/>
            <p:nvPr/>
          </p:nvGrpSpPr>
          <p:grpSpPr>
            <a:xfrm>
              <a:off x="7834094" y="3067743"/>
              <a:ext cx="839780" cy="744518"/>
              <a:chOff x="9425788" y="1607775"/>
              <a:chExt cx="839780" cy="744518"/>
            </a:xfrm>
          </p:grpSpPr>
          <p:sp>
            <p:nvSpPr>
              <p:cNvPr id="688" name="Google Shape;688;p38"/>
              <p:cNvSpPr/>
              <p:nvPr/>
            </p:nvSpPr>
            <p:spPr>
              <a:xfrm rot="676408">
                <a:off x="9478437" y="1673672"/>
                <a:ext cx="734482" cy="611125"/>
              </a:xfrm>
              <a:custGeom>
                <a:rect b="b" l="l" r="r" t="t"/>
                <a:pathLst>
                  <a:path extrusionOk="0" h="7778" w="9348">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rot="676408">
                <a:off x="9606650" y="1762603"/>
                <a:ext cx="603661" cy="535854"/>
              </a:xfrm>
              <a:custGeom>
                <a:rect b="b" l="l" r="r" t="t"/>
                <a:pathLst>
                  <a:path extrusionOk="0" h="6820" w="7683">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rot="676408">
                <a:off x="9524320" y="1662431"/>
                <a:ext cx="548190" cy="572861"/>
              </a:xfrm>
              <a:custGeom>
                <a:rect b="b" l="l" r="r" t="t"/>
                <a:pathLst>
                  <a:path extrusionOk="0" h="7291" w="6977">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rot="676408">
                <a:off x="9785316" y="1896544"/>
                <a:ext cx="218742" cy="227542"/>
              </a:xfrm>
              <a:custGeom>
                <a:rect b="b" l="l" r="r" t="t"/>
                <a:pathLst>
                  <a:path extrusionOk="0" fill="none" h="2896" w="2784">
                    <a:moveTo>
                      <a:pt x="2784" y="965"/>
                    </a:moveTo>
                    <a:lnTo>
                      <a:pt x="0" y="1"/>
                    </a:lnTo>
                    <a:lnTo>
                      <a:pt x="557" y="2895"/>
                    </a:lnTo>
                    <a:lnTo>
                      <a:pt x="2784" y="965"/>
                    </a:lnTo>
                    <a:lnTo>
                      <a:pt x="0" y="1"/>
                    </a:lnTo>
                    <a:lnTo>
                      <a:pt x="557" y="2895"/>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92" name="Google Shape;692;p38"/>
          <p:cNvGrpSpPr/>
          <p:nvPr/>
        </p:nvGrpSpPr>
        <p:grpSpPr>
          <a:xfrm>
            <a:off x="4797482" y="2218158"/>
            <a:ext cx="3925923" cy="745044"/>
            <a:chOff x="4827386" y="2220944"/>
            <a:chExt cx="3925923" cy="745044"/>
          </a:xfrm>
        </p:grpSpPr>
        <p:grpSp>
          <p:nvGrpSpPr>
            <p:cNvPr id="693" name="Google Shape;693;p38"/>
            <p:cNvGrpSpPr/>
            <p:nvPr/>
          </p:nvGrpSpPr>
          <p:grpSpPr>
            <a:xfrm>
              <a:off x="4827386" y="2302216"/>
              <a:ext cx="3925923" cy="582501"/>
              <a:chOff x="4827386" y="2302245"/>
              <a:chExt cx="3925923" cy="582501"/>
            </a:xfrm>
          </p:grpSpPr>
          <p:sp>
            <p:nvSpPr>
              <p:cNvPr id="694" name="Google Shape;694;p38"/>
              <p:cNvSpPr/>
              <p:nvPr/>
            </p:nvSpPr>
            <p:spPr>
              <a:xfrm>
                <a:off x="4827386" y="2302245"/>
                <a:ext cx="3925923" cy="582501"/>
              </a:xfrm>
              <a:custGeom>
                <a:rect b="b" l="l" r="r" t="t"/>
                <a:pathLst>
                  <a:path extrusionOk="0" h="24677" w="107361">
                    <a:moveTo>
                      <a:pt x="52525" y="0"/>
                    </a:moveTo>
                    <a:cubicBezTo>
                      <a:pt x="29243" y="0"/>
                      <a:pt x="5845" y="761"/>
                      <a:pt x="3897" y="2746"/>
                    </a:cubicBezTo>
                    <a:cubicBezTo>
                      <a:pt x="0" y="6680"/>
                      <a:pt x="5418" y="22749"/>
                      <a:pt x="7497" y="23380"/>
                    </a:cubicBezTo>
                    <a:cubicBezTo>
                      <a:pt x="10518" y="24329"/>
                      <a:pt x="24625" y="24676"/>
                      <a:pt x="41172" y="24676"/>
                    </a:cubicBezTo>
                    <a:cubicBezTo>
                      <a:pt x="67310" y="24676"/>
                      <a:pt x="99534" y="23810"/>
                      <a:pt x="103761" y="23083"/>
                    </a:cubicBezTo>
                    <a:cubicBezTo>
                      <a:pt x="107361" y="22489"/>
                      <a:pt x="103464" y="3934"/>
                      <a:pt x="100458" y="1819"/>
                    </a:cubicBezTo>
                    <a:cubicBezTo>
                      <a:pt x="98974" y="761"/>
                      <a:pt x="75808" y="0"/>
                      <a:pt x="5252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txBox="1"/>
              <p:nvPr/>
            </p:nvSpPr>
            <p:spPr>
              <a:xfrm>
                <a:off x="5086204" y="2336640"/>
                <a:ext cx="28824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200"/>
                  </a:spcAft>
                  <a:buClr>
                    <a:schemeClr val="dk1"/>
                  </a:buClr>
                  <a:buSzPts val="1100"/>
                  <a:buFont typeface="Arial"/>
                  <a:buNone/>
                </a:pPr>
                <a:r>
                  <a:rPr lang="en" sz="1200">
                    <a:latin typeface="Roboto"/>
                    <a:ea typeface="Roboto"/>
                    <a:cs typeface="Roboto"/>
                    <a:sym typeface="Roboto"/>
                  </a:rPr>
                  <a:t>Identified a cost </a:t>
                </a:r>
                <a:r>
                  <a:rPr lang="en" sz="1200">
                    <a:latin typeface="Roboto"/>
                    <a:ea typeface="Roboto"/>
                    <a:cs typeface="Roboto"/>
                    <a:sym typeface="Roboto"/>
                  </a:rPr>
                  <a:t>effective</a:t>
                </a:r>
                <a:r>
                  <a:rPr lang="en" sz="1200">
                    <a:latin typeface="Roboto"/>
                    <a:ea typeface="Roboto"/>
                    <a:cs typeface="Roboto"/>
                    <a:sym typeface="Roboto"/>
                  </a:rPr>
                  <a:t> and efficient hyperparameter configuration for CartPole</a:t>
                </a:r>
                <a:endParaRPr sz="1200">
                  <a:solidFill>
                    <a:srgbClr val="000000"/>
                  </a:solidFill>
                  <a:latin typeface="Roboto"/>
                  <a:ea typeface="Roboto"/>
                  <a:cs typeface="Roboto"/>
                  <a:sym typeface="Roboto"/>
                </a:endParaRPr>
              </a:p>
            </p:txBody>
          </p:sp>
        </p:grpSp>
        <p:grpSp>
          <p:nvGrpSpPr>
            <p:cNvPr id="696" name="Google Shape;696;p38"/>
            <p:cNvGrpSpPr/>
            <p:nvPr/>
          </p:nvGrpSpPr>
          <p:grpSpPr>
            <a:xfrm>
              <a:off x="7834094" y="2220944"/>
              <a:ext cx="843016" cy="745044"/>
              <a:chOff x="8822430" y="1038669"/>
              <a:chExt cx="843016" cy="745044"/>
            </a:xfrm>
          </p:grpSpPr>
          <p:sp>
            <p:nvSpPr>
              <p:cNvPr id="697" name="Google Shape;697;p38"/>
              <p:cNvSpPr/>
              <p:nvPr/>
            </p:nvSpPr>
            <p:spPr>
              <a:xfrm rot="676408">
                <a:off x="8920746" y="1095003"/>
                <a:ext cx="548268" cy="573961"/>
              </a:xfrm>
              <a:custGeom>
                <a:rect b="b" l="l" r="r" t="t"/>
                <a:pathLst>
                  <a:path extrusionOk="0" h="7305" w="6978">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rot="676408">
                <a:off x="8875204" y="1104843"/>
                <a:ext cx="737467" cy="612697"/>
              </a:xfrm>
              <a:custGeom>
                <a:rect b="b" l="l" r="r" t="t"/>
                <a:pathLst>
                  <a:path extrusionOk="0" h="7798" w="9386">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rot="676408">
                <a:off x="9003333" y="1196206"/>
                <a:ext cx="602718" cy="533026"/>
              </a:xfrm>
              <a:custGeom>
                <a:rect b="b" l="l" r="r" t="t"/>
                <a:pathLst>
                  <a:path extrusionOk="0" h="6784" w="7671">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rot="676408">
                <a:off x="9251948" y="1288625"/>
                <a:ext cx="46750" cy="244984"/>
              </a:xfrm>
              <a:custGeom>
                <a:rect b="b" l="l" r="r" t="t"/>
                <a:pathLst>
                  <a:path extrusionOk="0" fill="none" h="3118" w="595">
                    <a:moveTo>
                      <a:pt x="0" y="1"/>
                    </a:moveTo>
                    <a:lnTo>
                      <a:pt x="594" y="3118"/>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rot="676408">
                <a:off x="9152784" y="1387775"/>
                <a:ext cx="244984" cy="46750"/>
              </a:xfrm>
              <a:custGeom>
                <a:rect b="b" l="l" r="r" t="t"/>
                <a:pathLst>
                  <a:path extrusionOk="0" fill="none" h="595" w="3118">
                    <a:moveTo>
                      <a:pt x="3118" y="0"/>
                    </a:moveTo>
                    <a:lnTo>
                      <a:pt x="1" y="594"/>
                    </a:lnTo>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02" name="Google Shape;702;p38"/>
          <p:cNvGrpSpPr/>
          <p:nvPr/>
        </p:nvGrpSpPr>
        <p:grpSpPr>
          <a:xfrm>
            <a:off x="4501653" y="1369793"/>
            <a:ext cx="3924570" cy="747633"/>
            <a:chOff x="4531557" y="1371571"/>
            <a:chExt cx="3924570" cy="747633"/>
          </a:xfrm>
        </p:grpSpPr>
        <p:grpSp>
          <p:nvGrpSpPr>
            <p:cNvPr id="703" name="Google Shape;703;p38"/>
            <p:cNvGrpSpPr/>
            <p:nvPr/>
          </p:nvGrpSpPr>
          <p:grpSpPr>
            <a:xfrm>
              <a:off x="4531557" y="1439821"/>
              <a:ext cx="3924570" cy="611133"/>
              <a:chOff x="4531557" y="1442827"/>
              <a:chExt cx="3924570" cy="611133"/>
            </a:xfrm>
          </p:grpSpPr>
          <p:sp>
            <p:nvSpPr>
              <p:cNvPr id="704" name="Google Shape;704;p38"/>
              <p:cNvSpPr/>
              <p:nvPr/>
            </p:nvSpPr>
            <p:spPr>
              <a:xfrm>
                <a:off x="4531557" y="1442827"/>
                <a:ext cx="3924570" cy="611133"/>
              </a:xfrm>
              <a:custGeom>
                <a:rect b="b" l="l" r="r" t="t"/>
                <a:pathLst>
                  <a:path extrusionOk="0" h="25890" w="107324">
                    <a:moveTo>
                      <a:pt x="47447" y="0"/>
                    </a:moveTo>
                    <a:cubicBezTo>
                      <a:pt x="25971" y="0"/>
                      <a:pt x="5756" y="722"/>
                      <a:pt x="3934" y="2630"/>
                    </a:cubicBezTo>
                    <a:cubicBezTo>
                      <a:pt x="0" y="6749"/>
                      <a:pt x="5344" y="23671"/>
                      <a:pt x="7422" y="24339"/>
                    </a:cubicBezTo>
                    <a:cubicBezTo>
                      <a:pt x="10837" y="25478"/>
                      <a:pt x="28419" y="25889"/>
                      <a:pt x="47680" y="25889"/>
                    </a:cubicBezTo>
                    <a:cubicBezTo>
                      <a:pt x="72373" y="25889"/>
                      <a:pt x="99825" y="25213"/>
                      <a:pt x="103724" y="24525"/>
                    </a:cubicBezTo>
                    <a:cubicBezTo>
                      <a:pt x="107324" y="23931"/>
                      <a:pt x="103501" y="4448"/>
                      <a:pt x="100532" y="2184"/>
                    </a:cubicBezTo>
                    <a:cubicBezTo>
                      <a:pt x="98919" y="969"/>
                      <a:pt x="72336" y="0"/>
                      <a:pt x="474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txBox="1"/>
              <p:nvPr/>
            </p:nvSpPr>
            <p:spPr>
              <a:xfrm>
                <a:off x="4899575" y="1466710"/>
                <a:ext cx="26541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Roboto"/>
                    <a:ea typeface="Roboto"/>
                    <a:cs typeface="Roboto"/>
                    <a:sym typeface="Roboto"/>
                  </a:rPr>
                  <a:t>Leveraged distributed training with Ray to parallelize computation for Taxi and CartPole</a:t>
                </a:r>
                <a:endParaRPr sz="1200">
                  <a:solidFill>
                    <a:schemeClr val="dk1"/>
                  </a:solidFill>
                  <a:latin typeface="Roboto"/>
                  <a:ea typeface="Roboto"/>
                  <a:cs typeface="Roboto"/>
                  <a:sym typeface="Roboto"/>
                </a:endParaRPr>
              </a:p>
            </p:txBody>
          </p:sp>
        </p:grpSp>
        <p:grpSp>
          <p:nvGrpSpPr>
            <p:cNvPr id="706" name="Google Shape;706;p38"/>
            <p:cNvGrpSpPr/>
            <p:nvPr/>
          </p:nvGrpSpPr>
          <p:grpSpPr>
            <a:xfrm>
              <a:off x="7537452" y="1371571"/>
              <a:ext cx="842475" cy="747633"/>
              <a:chOff x="8214067" y="1598371"/>
              <a:chExt cx="842475" cy="747633"/>
            </a:xfrm>
          </p:grpSpPr>
          <p:sp>
            <p:nvSpPr>
              <p:cNvPr id="707" name="Google Shape;707;p38"/>
              <p:cNvSpPr/>
              <p:nvPr/>
            </p:nvSpPr>
            <p:spPr>
              <a:xfrm rot="676408">
                <a:off x="8266964" y="1664457"/>
                <a:ext cx="736682" cy="613875"/>
              </a:xfrm>
              <a:custGeom>
                <a:rect b="b" l="l" r="r" t="t"/>
                <a:pathLst>
                  <a:path extrusionOk="0" h="7813" w="9376">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rot="676408">
                <a:off x="8394859" y="1755750"/>
                <a:ext cx="601461" cy="536640"/>
              </a:xfrm>
              <a:custGeom>
                <a:rect b="b" l="l" r="r" t="t"/>
                <a:pathLst>
                  <a:path extrusionOk="0" h="6830" w="7655">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rot="676408">
                <a:off x="8312699" y="1654713"/>
                <a:ext cx="548190" cy="573883"/>
              </a:xfrm>
              <a:custGeom>
                <a:rect b="b" l="l" r="r" t="t"/>
                <a:pathLst>
                  <a:path extrusionOk="0" h="7304" w="6977">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rot="676408">
                <a:off x="8514968" y="1849087"/>
                <a:ext cx="279948" cy="277120"/>
              </a:xfrm>
              <a:custGeom>
                <a:rect b="b" l="l" r="r" t="t"/>
                <a:pathLst>
                  <a:path extrusionOk="0" fill="none" h="3527" w="3563">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711" name="Google Shape;711;p38"/>
          <p:cNvGrpSpPr/>
          <p:nvPr/>
        </p:nvGrpSpPr>
        <p:grpSpPr>
          <a:xfrm>
            <a:off x="4501653" y="3909186"/>
            <a:ext cx="3924570" cy="746522"/>
            <a:chOff x="4531557" y="3910964"/>
            <a:chExt cx="3924570" cy="746522"/>
          </a:xfrm>
        </p:grpSpPr>
        <p:grpSp>
          <p:nvGrpSpPr>
            <p:cNvPr id="712" name="Google Shape;712;p38"/>
            <p:cNvGrpSpPr/>
            <p:nvPr/>
          </p:nvGrpSpPr>
          <p:grpSpPr>
            <a:xfrm>
              <a:off x="4531557" y="3978658"/>
              <a:ext cx="3924570" cy="611133"/>
              <a:chOff x="4531557" y="3975352"/>
              <a:chExt cx="3924570" cy="611133"/>
            </a:xfrm>
          </p:grpSpPr>
          <p:sp>
            <p:nvSpPr>
              <p:cNvPr id="713" name="Google Shape;713;p38"/>
              <p:cNvSpPr/>
              <p:nvPr/>
            </p:nvSpPr>
            <p:spPr>
              <a:xfrm>
                <a:off x="4531557" y="3975352"/>
                <a:ext cx="3924570" cy="611133"/>
              </a:xfrm>
              <a:custGeom>
                <a:rect b="b" l="l" r="r" t="t"/>
                <a:pathLst>
                  <a:path extrusionOk="0" h="25890" w="107324">
                    <a:moveTo>
                      <a:pt x="47447" y="0"/>
                    </a:moveTo>
                    <a:cubicBezTo>
                      <a:pt x="25971" y="0"/>
                      <a:pt x="5756" y="722"/>
                      <a:pt x="3934" y="2630"/>
                    </a:cubicBezTo>
                    <a:cubicBezTo>
                      <a:pt x="0" y="6749"/>
                      <a:pt x="5344" y="23671"/>
                      <a:pt x="7422" y="24339"/>
                    </a:cubicBezTo>
                    <a:cubicBezTo>
                      <a:pt x="10837" y="25478"/>
                      <a:pt x="28419" y="25889"/>
                      <a:pt x="47680" y="25889"/>
                    </a:cubicBezTo>
                    <a:cubicBezTo>
                      <a:pt x="72373" y="25889"/>
                      <a:pt x="99825" y="25213"/>
                      <a:pt x="103724" y="24525"/>
                    </a:cubicBezTo>
                    <a:cubicBezTo>
                      <a:pt x="107324" y="23931"/>
                      <a:pt x="103501" y="4448"/>
                      <a:pt x="100532" y="2184"/>
                    </a:cubicBezTo>
                    <a:cubicBezTo>
                      <a:pt x="98919" y="969"/>
                      <a:pt x="72336" y="0"/>
                      <a:pt x="4744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txBox="1"/>
              <p:nvPr/>
            </p:nvSpPr>
            <p:spPr>
              <a:xfrm>
                <a:off x="4899575" y="4016690"/>
                <a:ext cx="2654100" cy="542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Overall, we o</a:t>
                </a:r>
                <a:r>
                  <a:rPr lang="en" sz="1200">
                    <a:solidFill>
                      <a:schemeClr val="dk1"/>
                    </a:solidFill>
                    <a:latin typeface="Roboto"/>
                    <a:ea typeface="Roboto"/>
                    <a:cs typeface="Roboto"/>
                    <a:sym typeface="Roboto"/>
                  </a:rPr>
                  <a:t>ptimally solved Taxi and CartPole using DQN and Ray, with a focus resource usage</a:t>
                </a:r>
                <a:endParaRPr sz="1200">
                  <a:latin typeface="Roboto"/>
                  <a:ea typeface="Roboto"/>
                  <a:cs typeface="Roboto"/>
                  <a:sym typeface="Roboto"/>
                </a:endParaRPr>
              </a:p>
            </p:txBody>
          </p:sp>
        </p:grpSp>
        <p:grpSp>
          <p:nvGrpSpPr>
            <p:cNvPr id="715" name="Google Shape;715;p38"/>
            <p:cNvGrpSpPr/>
            <p:nvPr/>
          </p:nvGrpSpPr>
          <p:grpSpPr>
            <a:xfrm>
              <a:off x="7537836" y="3910964"/>
              <a:ext cx="842091" cy="746522"/>
              <a:chOff x="8814819" y="2166076"/>
              <a:chExt cx="842091" cy="746522"/>
            </a:xfrm>
          </p:grpSpPr>
          <p:sp>
            <p:nvSpPr>
              <p:cNvPr id="716" name="Google Shape;716;p38"/>
              <p:cNvSpPr/>
              <p:nvPr/>
            </p:nvSpPr>
            <p:spPr>
              <a:xfrm rot="676408">
                <a:off x="8867563" y="2232169"/>
                <a:ext cx="736603" cy="612304"/>
              </a:xfrm>
              <a:custGeom>
                <a:rect b="b" l="l" r="r" t="t"/>
                <a:pathLst>
                  <a:path extrusionOk="0" h="7793" w="9375">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rot="676408">
                <a:off x="8995352" y="2324542"/>
                <a:ext cx="603661" cy="534204"/>
              </a:xfrm>
              <a:custGeom>
                <a:rect b="b" l="l" r="r" t="t"/>
                <a:pathLst>
                  <a:path extrusionOk="0" h="6799" w="7683">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rot="676408">
                <a:off x="8915864" y="2222581"/>
                <a:ext cx="548268" cy="575218"/>
              </a:xfrm>
              <a:custGeom>
                <a:rect b="b" l="l" r="r" t="t"/>
                <a:pathLst>
                  <a:path extrusionOk="0" h="7321" w="6978">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rot="676408">
                <a:off x="9131023" y="2436797"/>
                <a:ext cx="268320" cy="198313"/>
              </a:xfrm>
              <a:custGeom>
                <a:rect b="b" l="l" r="r" t="t"/>
                <a:pathLst>
                  <a:path extrusionOk="0" fill="none" h="2524" w="3415">
                    <a:moveTo>
                      <a:pt x="0" y="594"/>
                    </a:moveTo>
                    <a:lnTo>
                      <a:pt x="3006" y="0"/>
                    </a:lnTo>
                    <a:lnTo>
                      <a:pt x="3414" y="1967"/>
                    </a:lnTo>
                    <a:lnTo>
                      <a:pt x="371" y="2524"/>
                    </a:lnTo>
                    <a:close/>
                  </a:path>
                </a:pathLst>
              </a:custGeom>
              <a:noFill/>
              <a:ln cap="rnd"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39"/>
          <p:cNvSpPr txBox="1"/>
          <p:nvPr>
            <p:ph type="title"/>
          </p:nvPr>
        </p:nvSpPr>
        <p:spPr>
          <a:xfrm>
            <a:off x="457200" y="1528650"/>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 You for Watching!</a:t>
            </a:r>
            <a:endParaRPr/>
          </a:p>
        </p:txBody>
      </p:sp>
      <p:grpSp>
        <p:nvGrpSpPr>
          <p:cNvPr id="725" name="Google Shape;725;p39"/>
          <p:cNvGrpSpPr/>
          <p:nvPr/>
        </p:nvGrpSpPr>
        <p:grpSpPr>
          <a:xfrm>
            <a:off x="3135148" y="2238843"/>
            <a:ext cx="2873718" cy="2085402"/>
            <a:chOff x="3013296" y="2497740"/>
            <a:chExt cx="2873718" cy="2085402"/>
          </a:xfrm>
        </p:grpSpPr>
        <p:sp>
          <p:nvSpPr>
            <p:cNvPr id="726" name="Google Shape;726;p39"/>
            <p:cNvSpPr/>
            <p:nvPr/>
          </p:nvSpPr>
          <p:spPr>
            <a:xfrm>
              <a:off x="3118900" y="4350605"/>
              <a:ext cx="2662486" cy="232538"/>
            </a:xfrm>
            <a:custGeom>
              <a:rect b="b" l="l" r="r" t="t"/>
              <a:pathLst>
                <a:path extrusionOk="0" h="11831" w="135461">
                  <a:moveTo>
                    <a:pt x="67731" y="0"/>
                  </a:moveTo>
                  <a:cubicBezTo>
                    <a:pt x="30317" y="0"/>
                    <a:pt x="1" y="2662"/>
                    <a:pt x="1" y="5916"/>
                  </a:cubicBezTo>
                  <a:cubicBezTo>
                    <a:pt x="1" y="9169"/>
                    <a:pt x="30317" y="11831"/>
                    <a:pt x="67731" y="11831"/>
                  </a:cubicBezTo>
                  <a:cubicBezTo>
                    <a:pt x="105145" y="11831"/>
                    <a:pt x="135461" y="9169"/>
                    <a:pt x="135461" y="5916"/>
                  </a:cubicBezTo>
                  <a:cubicBezTo>
                    <a:pt x="135461" y="2662"/>
                    <a:pt x="105145" y="0"/>
                    <a:pt x="67731"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39"/>
            <p:cNvSpPr/>
            <p:nvPr/>
          </p:nvSpPr>
          <p:spPr>
            <a:xfrm>
              <a:off x="3436614" y="2497740"/>
              <a:ext cx="544227" cy="248537"/>
            </a:xfrm>
            <a:custGeom>
              <a:rect b="b" l="l" r="r" t="t"/>
              <a:pathLst>
                <a:path extrusionOk="0" h="12645" w="27689">
                  <a:moveTo>
                    <a:pt x="23951" y="0"/>
                  </a:moveTo>
                  <a:cubicBezTo>
                    <a:pt x="23796" y="0"/>
                    <a:pt x="23635" y="12"/>
                    <a:pt x="23468" y="36"/>
                  </a:cubicBezTo>
                  <a:cubicBezTo>
                    <a:pt x="16025" y="973"/>
                    <a:pt x="8926" y="3586"/>
                    <a:pt x="2617" y="7578"/>
                  </a:cubicBezTo>
                  <a:cubicBezTo>
                    <a:pt x="1" y="9213"/>
                    <a:pt x="1960" y="12645"/>
                    <a:pt x="4505" y="12645"/>
                  </a:cubicBezTo>
                  <a:cubicBezTo>
                    <a:pt x="5029" y="12645"/>
                    <a:pt x="5578" y="12499"/>
                    <a:pt x="6117" y="12163"/>
                  </a:cubicBezTo>
                  <a:cubicBezTo>
                    <a:pt x="11588" y="8761"/>
                    <a:pt x="17750" y="6543"/>
                    <a:pt x="24158" y="5754"/>
                  </a:cubicBezTo>
                  <a:cubicBezTo>
                    <a:pt x="27688" y="5237"/>
                    <a:pt x="27219" y="0"/>
                    <a:pt x="2395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39"/>
            <p:cNvSpPr/>
            <p:nvPr/>
          </p:nvSpPr>
          <p:spPr>
            <a:xfrm>
              <a:off x="4919404" y="2497740"/>
              <a:ext cx="544208" cy="248537"/>
            </a:xfrm>
            <a:custGeom>
              <a:rect b="b" l="l" r="r" t="t"/>
              <a:pathLst>
                <a:path extrusionOk="0" h="12645" w="27688">
                  <a:moveTo>
                    <a:pt x="3787" y="0"/>
                  </a:moveTo>
                  <a:cubicBezTo>
                    <a:pt x="515" y="0"/>
                    <a:pt x="0" y="5237"/>
                    <a:pt x="3530" y="5754"/>
                  </a:cubicBezTo>
                  <a:cubicBezTo>
                    <a:pt x="9939" y="6543"/>
                    <a:pt x="16100" y="8761"/>
                    <a:pt x="21572" y="12163"/>
                  </a:cubicBezTo>
                  <a:cubicBezTo>
                    <a:pt x="22111" y="12499"/>
                    <a:pt x="22660" y="12645"/>
                    <a:pt x="23184" y="12645"/>
                  </a:cubicBezTo>
                  <a:cubicBezTo>
                    <a:pt x="25728" y="12645"/>
                    <a:pt x="27688" y="9213"/>
                    <a:pt x="25072" y="7578"/>
                  </a:cubicBezTo>
                  <a:cubicBezTo>
                    <a:pt x="18762" y="3586"/>
                    <a:pt x="11664" y="973"/>
                    <a:pt x="4270" y="36"/>
                  </a:cubicBezTo>
                  <a:cubicBezTo>
                    <a:pt x="4103" y="12"/>
                    <a:pt x="3942" y="0"/>
                    <a:pt x="3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39"/>
            <p:cNvSpPr/>
            <p:nvPr/>
          </p:nvSpPr>
          <p:spPr>
            <a:xfrm>
              <a:off x="3013296" y="2511047"/>
              <a:ext cx="2873718" cy="1992034"/>
            </a:xfrm>
            <a:custGeom>
              <a:rect b="b" l="l" r="r" t="t"/>
              <a:pathLst>
                <a:path extrusionOk="0" h="101350" w="146208">
                  <a:moveTo>
                    <a:pt x="73104" y="0"/>
                  </a:moveTo>
                  <a:cubicBezTo>
                    <a:pt x="32732" y="0"/>
                    <a:pt x="1" y="19669"/>
                    <a:pt x="1" y="43921"/>
                  </a:cubicBezTo>
                  <a:cubicBezTo>
                    <a:pt x="1" y="55998"/>
                    <a:pt x="8036" y="70195"/>
                    <a:pt x="21098" y="81484"/>
                  </a:cubicBezTo>
                  <a:cubicBezTo>
                    <a:pt x="34359" y="92920"/>
                    <a:pt x="52745" y="101349"/>
                    <a:pt x="73104" y="101349"/>
                  </a:cubicBezTo>
                  <a:cubicBezTo>
                    <a:pt x="113476" y="101349"/>
                    <a:pt x="146207" y="68174"/>
                    <a:pt x="146207" y="43921"/>
                  </a:cubicBezTo>
                  <a:cubicBezTo>
                    <a:pt x="146207" y="32978"/>
                    <a:pt x="139503" y="22922"/>
                    <a:pt x="128461" y="15232"/>
                  </a:cubicBezTo>
                  <a:cubicBezTo>
                    <a:pt x="115053" y="5915"/>
                    <a:pt x="95237" y="0"/>
                    <a:pt x="7310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39"/>
            <p:cNvSpPr/>
            <p:nvPr/>
          </p:nvSpPr>
          <p:spPr>
            <a:xfrm>
              <a:off x="3427966" y="2810423"/>
              <a:ext cx="2459037" cy="1692649"/>
            </a:xfrm>
            <a:custGeom>
              <a:rect b="b" l="l" r="r" t="t"/>
              <a:pathLst>
                <a:path extrusionOk="0" h="86118" w="125110">
                  <a:moveTo>
                    <a:pt x="107363" y="0"/>
                  </a:moveTo>
                  <a:lnTo>
                    <a:pt x="107363" y="0"/>
                  </a:lnTo>
                  <a:cubicBezTo>
                    <a:pt x="110124" y="5225"/>
                    <a:pt x="111455" y="11042"/>
                    <a:pt x="111159" y="16957"/>
                  </a:cubicBezTo>
                  <a:cubicBezTo>
                    <a:pt x="110863" y="24450"/>
                    <a:pt x="108300" y="31746"/>
                    <a:pt x="104455" y="38203"/>
                  </a:cubicBezTo>
                  <a:cubicBezTo>
                    <a:pt x="95237" y="53928"/>
                    <a:pt x="78773" y="64723"/>
                    <a:pt x="61125" y="69308"/>
                  </a:cubicBezTo>
                  <a:cubicBezTo>
                    <a:pt x="53376" y="71294"/>
                    <a:pt x="45420" y="72183"/>
                    <a:pt x="37437" y="72183"/>
                  </a:cubicBezTo>
                  <a:cubicBezTo>
                    <a:pt x="27189" y="72183"/>
                    <a:pt x="16899" y="70717"/>
                    <a:pt x="6951" y="68223"/>
                  </a:cubicBezTo>
                  <a:cubicBezTo>
                    <a:pt x="4585" y="67681"/>
                    <a:pt x="2268" y="67040"/>
                    <a:pt x="0" y="66252"/>
                  </a:cubicBezTo>
                  <a:lnTo>
                    <a:pt x="0" y="66252"/>
                  </a:lnTo>
                  <a:cubicBezTo>
                    <a:pt x="13261" y="77688"/>
                    <a:pt x="31647" y="86117"/>
                    <a:pt x="52006" y="86117"/>
                  </a:cubicBezTo>
                  <a:cubicBezTo>
                    <a:pt x="92378" y="86117"/>
                    <a:pt x="125109" y="52942"/>
                    <a:pt x="125109" y="28689"/>
                  </a:cubicBezTo>
                  <a:cubicBezTo>
                    <a:pt x="125109" y="17746"/>
                    <a:pt x="118405" y="7690"/>
                    <a:pt x="10736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39"/>
            <p:cNvSpPr/>
            <p:nvPr/>
          </p:nvSpPr>
          <p:spPr>
            <a:xfrm>
              <a:off x="3856197" y="3340385"/>
              <a:ext cx="468949" cy="467986"/>
            </a:xfrm>
            <a:custGeom>
              <a:rect b="b" l="l" r="r" t="t"/>
              <a:pathLst>
                <a:path extrusionOk="0" h="23810" w="23859">
                  <a:moveTo>
                    <a:pt x="11930" y="0"/>
                  </a:moveTo>
                  <a:cubicBezTo>
                    <a:pt x="5374" y="0"/>
                    <a:pt x="0" y="5324"/>
                    <a:pt x="0" y="11880"/>
                  </a:cubicBezTo>
                  <a:cubicBezTo>
                    <a:pt x="0" y="18485"/>
                    <a:pt x="5374" y="23809"/>
                    <a:pt x="11930" y="23809"/>
                  </a:cubicBezTo>
                  <a:cubicBezTo>
                    <a:pt x="18486" y="23809"/>
                    <a:pt x="23859" y="18485"/>
                    <a:pt x="23859" y="11880"/>
                  </a:cubicBezTo>
                  <a:cubicBezTo>
                    <a:pt x="23859" y="5324"/>
                    <a:pt x="18486" y="0"/>
                    <a:pt x="11930" y="0"/>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39"/>
            <p:cNvSpPr/>
            <p:nvPr/>
          </p:nvSpPr>
          <p:spPr>
            <a:xfrm>
              <a:off x="3898827" y="3382033"/>
              <a:ext cx="383685" cy="384668"/>
            </a:xfrm>
            <a:custGeom>
              <a:rect b="b" l="l" r="r" t="t"/>
              <a:pathLst>
                <a:path extrusionOk="0" h="19571" w="19521">
                  <a:moveTo>
                    <a:pt x="9761" y="1"/>
                  </a:moveTo>
                  <a:cubicBezTo>
                    <a:pt x="4388" y="1"/>
                    <a:pt x="0" y="4388"/>
                    <a:pt x="0" y="9761"/>
                  </a:cubicBezTo>
                  <a:cubicBezTo>
                    <a:pt x="0" y="15183"/>
                    <a:pt x="4388" y="19571"/>
                    <a:pt x="9761" y="19571"/>
                  </a:cubicBezTo>
                  <a:cubicBezTo>
                    <a:pt x="15134" y="19571"/>
                    <a:pt x="19521" y="15183"/>
                    <a:pt x="19521" y="9761"/>
                  </a:cubicBezTo>
                  <a:cubicBezTo>
                    <a:pt x="19521" y="4388"/>
                    <a:pt x="15134" y="1"/>
                    <a:pt x="976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39"/>
            <p:cNvSpPr/>
            <p:nvPr/>
          </p:nvSpPr>
          <p:spPr>
            <a:xfrm>
              <a:off x="3938549" y="3421755"/>
              <a:ext cx="304240" cy="305222"/>
            </a:xfrm>
            <a:custGeom>
              <a:rect b="b" l="l" r="r" t="t"/>
              <a:pathLst>
                <a:path extrusionOk="0" h="15529" w="15479">
                  <a:moveTo>
                    <a:pt x="7740" y="1"/>
                  </a:moveTo>
                  <a:cubicBezTo>
                    <a:pt x="3451" y="1"/>
                    <a:pt x="0" y="3501"/>
                    <a:pt x="0" y="7740"/>
                  </a:cubicBezTo>
                  <a:cubicBezTo>
                    <a:pt x="0" y="12029"/>
                    <a:pt x="3451" y="15528"/>
                    <a:pt x="7740" y="15528"/>
                  </a:cubicBezTo>
                  <a:cubicBezTo>
                    <a:pt x="12028" y="15528"/>
                    <a:pt x="15479" y="12029"/>
                    <a:pt x="15479" y="7740"/>
                  </a:cubicBezTo>
                  <a:cubicBezTo>
                    <a:pt x="15479" y="3501"/>
                    <a:pt x="12028" y="1"/>
                    <a:pt x="7740" y="1"/>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39"/>
            <p:cNvSpPr/>
            <p:nvPr/>
          </p:nvSpPr>
          <p:spPr>
            <a:xfrm>
              <a:off x="3965672" y="3448858"/>
              <a:ext cx="249992" cy="250758"/>
            </a:xfrm>
            <a:custGeom>
              <a:rect b="b" l="l" r="r" t="t"/>
              <a:pathLst>
                <a:path extrusionOk="0" h="12758" w="12719">
                  <a:moveTo>
                    <a:pt x="6298" y="0"/>
                  </a:moveTo>
                  <a:cubicBezTo>
                    <a:pt x="4186" y="0"/>
                    <a:pt x="2056" y="1025"/>
                    <a:pt x="789" y="3305"/>
                  </a:cubicBezTo>
                  <a:lnTo>
                    <a:pt x="691" y="3453"/>
                  </a:lnTo>
                  <a:cubicBezTo>
                    <a:pt x="247" y="4389"/>
                    <a:pt x="1" y="5375"/>
                    <a:pt x="1" y="6361"/>
                  </a:cubicBezTo>
                  <a:cubicBezTo>
                    <a:pt x="1" y="7347"/>
                    <a:pt x="198" y="8333"/>
                    <a:pt x="642" y="9220"/>
                  </a:cubicBezTo>
                  <a:cubicBezTo>
                    <a:pt x="1859" y="11656"/>
                    <a:pt x="4072" y="12757"/>
                    <a:pt x="6273" y="12757"/>
                  </a:cubicBezTo>
                  <a:cubicBezTo>
                    <a:pt x="9507" y="12757"/>
                    <a:pt x="12719" y="10379"/>
                    <a:pt x="12719" y="6361"/>
                  </a:cubicBezTo>
                  <a:cubicBezTo>
                    <a:pt x="12719" y="2397"/>
                    <a:pt x="9529" y="0"/>
                    <a:pt x="6298" y="0"/>
                  </a:cubicBezTo>
                  <a:close/>
                </a:path>
              </a:pathLst>
            </a:custGeom>
            <a:solidFill>
              <a:srgbClr val="007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39"/>
            <p:cNvSpPr/>
            <p:nvPr/>
          </p:nvSpPr>
          <p:spPr>
            <a:xfrm>
              <a:off x="3965672" y="3513797"/>
              <a:ext cx="125969" cy="116299"/>
            </a:xfrm>
            <a:custGeom>
              <a:rect b="b" l="l" r="r" t="t"/>
              <a:pathLst>
                <a:path extrusionOk="0" h="5917" w="6409">
                  <a:moveTo>
                    <a:pt x="839" y="1"/>
                  </a:moveTo>
                  <a:lnTo>
                    <a:pt x="740" y="149"/>
                  </a:lnTo>
                  <a:cubicBezTo>
                    <a:pt x="247" y="1085"/>
                    <a:pt x="1" y="2071"/>
                    <a:pt x="1" y="3057"/>
                  </a:cubicBezTo>
                  <a:cubicBezTo>
                    <a:pt x="1" y="4043"/>
                    <a:pt x="247" y="5029"/>
                    <a:pt x="691" y="5916"/>
                  </a:cubicBezTo>
                  <a:lnTo>
                    <a:pt x="6409" y="3057"/>
                  </a:lnTo>
                  <a:lnTo>
                    <a:pt x="839"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39"/>
            <p:cNvSpPr/>
            <p:nvPr/>
          </p:nvSpPr>
          <p:spPr>
            <a:xfrm>
              <a:off x="4589622" y="3340385"/>
              <a:ext cx="468949" cy="467986"/>
            </a:xfrm>
            <a:custGeom>
              <a:rect b="b" l="l" r="r" t="t"/>
              <a:pathLst>
                <a:path extrusionOk="0" h="23810" w="23859">
                  <a:moveTo>
                    <a:pt x="11929" y="0"/>
                  </a:moveTo>
                  <a:cubicBezTo>
                    <a:pt x="5373" y="0"/>
                    <a:pt x="0" y="5324"/>
                    <a:pt x="0" y="11880"/>
                  </a:cubicBezTo>
                  <a:cubicBezTo>
                    <a:pt x="0" y="18485"/>
                    <a:pt x="5373" y="23809"/>
                    <a:pt x="11929" y="23809"/>
                  </a:cubicBezTo>
                  <a:cubicBezTo>
                    <a:pt x="18485" y="23809"/>
                    <a:pt x="23859" y="18485"/>
                    <a:pt x="23859" y="11880"/>
                  </a:cubicBezTo>
                  <a:cubicBezTo>
                    <a:pt x="23859" y="5324"/>
                    <a:pt x="18485" y="0"/>
                    <a:pt x="11929" y="0"/>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39"/>
            <p:cNvSpPr/>
            <p:nvPr/>
          </p:nvSpPr>
          <p:spPr>
            <a:xfrm>
              <a:off x="4632252" y="3382033"/>
              <a:ext cx="383685" cy="384668"/>
            </a:xfrm>
            <a:custGeom>
              <a:rect b="b" l="l" r="r" t="t"/>
              <a:pathLst>
                <a:path extrusionOk="0" h="19571" w="19521">
                  <a:moveTo>
                    <a:pt x="9760" y="1"/>
                  </a:moveTo>
                  <a:cubicBezTo>
                    <a:pt x="4387" y="1"/>
                    <a:pt x="0" y="4388"/>
                    <a:pt x="0" y="9761"/>
                  </a:cubicBezTo>
                  <a:cubicBezTo>
                    <a:pt x="0" y="15183"/>
                    <a:pt x="4387" y="19571"/>
                    <a:pt x="9760" y="19571"/>
                  </a:cubicBezTo>
                  <a:cubicBezTo>
                    <a:pt x="15133" y="19571"/>
                    <a:pt x="19521" y="15183"/>
                    <a:pt x="19521" y="9761"/>
                  </a:cubicBezTo>
                  <a:cubicBezTo>
                    <a:pt x="19521" y="4388"/>
                    <a:pt x="15133" y="1"/>
                    <a:pt x="976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p:nvPr/>
          </p:nvSpPr>
          <p:spPr>
            <a:xfrm>
              <a:off x="4671974" y="3421755"/>
              <a:ext cx="304240" cy="305222"/>
            </a:xfrm>
            <a:custGeom>
              <a:rect b="b" l="l" r="r" t="t"/>
              <a:pathLst>
                <a:path extrusionOk="0" h="15529" w="15479">
                  <a:moveTo>
                    <a:pt x="7739" y="1"/>
                  </a:moveTo>
                  <a:cubicBezTo>
                    <a:pt x="3451" y="1"/>
                    <a:pt x="0" y="3501"/>
                    <a:pt x="0" y="7740"/>
                  </a:cubicBezTo>
                  <a:cubicBezTo>
                    <a:pt x="0" y="12029"/>
                    <a:pt x="3451" y="15528"/>
                    <a:pt x="7739" y="15528"/>
                  </a:cubicBezTo>
                  <a:cubicBezTo>
                    <a:pt x="12028" y="15528"/>
                    <a:pt x="15479" y="12029"/>
                    <a:pt x="15479" y="7740"/>
                  </a:cubicBezTo>
                  <a:cubicBezTo>
                    <a:pt x="15479" y="3501"/>
                    <a:pt x="12028" y="1"/>
                    <a:pt x="7739" y="1"/>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39"/>
            <p:cNvSpPr/>
            <p:nvPr/>
          </p:nvSpPr>
          <p:spPr>
            <a:xfrm>
              <a:off x="4694243" y="3448858"/>
              <a:ext cx="254847" cy="250758"/>
            </a:xfrm>
            <a:custGeom>
              <a:rect b="b" l="l" r="r" t="t"/>
              <a:pathLst>
                <a:path extrusionOk="0" h="12758" w="12966">
                  <a:moveTo>
                    <a:pt x="6545" y="0"/>
                  </a:moveTo>
                  <a:cubicBezTo>
                    <a:pt x="4432" y="0"/>
                    <a:pt x="2303" y="1025"/>
                    <a:pt x="1036" y="3305"/>
                  </a:cubicBezTo>
                  <a:lnTo>
                    <a:pt x="938" y="3453"/>
                  </a:lnTo>
                  <a:cubicBezTo>
                    <a:pt x="1" y="5277"/>
                    <a:pt x="1" y="7396"/>
                    <a:pt x="888" y="9220"/>
                  </a:cubicBezTo>
                  <a:cubicBezTo>
                    <a:pt x="2106" y="11656"/>
                    <a:pt x="4318" y="12757"/>
                    <a:pt x="6520" y="12757"/>
                  </a:cubicBezTo>
                  <a:cubicBezTo>
                    <a:pt x="9754" y="12757"/>
                    <a:pt x="12965" y="10379"/>
                    <a:pt x="12965" y="6361"/>
                  </a:cubicBezTo>
                  <a:cubicBezTo>
                    <a:pt x="12965" y="2397"/>
                    <a:pt x="9775" y="0"/>
                    <a:pt x="6545" y="0"/>
                  </a:cubicBezTo>
                  <a:close/>
                </a:path>
              </a:pathLst>
            </a:custGeom>
            <a:solidFill>
              <a:srgbClr val="007D8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39"/>
            <p:cNvSpPr/>
            <p:nvPr/>
          </p:nvSpPr>
          <p:spPr>
            <a:xfrm>
              <a:off x="4694243" y="3513797"/>
              <a:ext cx="129861" cy="116299"/>
            </a:xfrm>
            <a:custGeom>
              <a:rect b="b" l="l" r="r" t="t"/>
              <a:pathLst>
                <a:path extrusionOk="0" h="5917" w="6607">
                  <a:moveTo>
                    <a:pt x="1036" y="1"/>
                  </a:moveTo>
                  <a:lnTo>
                    <a:pt x="938" y="149"/>
                  </a:lnTo>
                  <a:cubicBezTo>
                    <a:pt x="1" y="1973"/>
                    <a:pt x="1" y="4092"/>
                    <a:pt x="888" y="5916"/>
                  </a:cubicBezTo>
                  <a:lnTo>
                    <a:pt x="6606" y="3057"/>
                  </a:lnTo>
                  <a:lnTo>
                    <a:pt x="1036"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39"/>
            <p:cNvSpPr/>
            <p:nvPr/>
          </p:nvSpPr>
          <p:spPr>
            <a:xfrm>
              <a:off x="3435710" y="2893561"/>
              <a:ext cx="479621" cy="445795"/>
            </a:xfrm>
            <a:custGeom>
              <a:rect b="b" l="l" r="r" t="t"/>
              <a:pathLst>
                <a:path extrusionOk="0" h="22681" w="24402">
                  <a:moveTo>
                    <a:pt x="12161" y="0"/>
                  </a:moveTo>
                  <a:cubicBezTo>
                    <a:pt x="6699" y="0"/>
                    <a:pt x="1921" y="3947"/>
                    <a:pt x="1036" y="9523"/>
                  </a:cubicBezTo>
                  <a:cubicBezTo>
                    <a:pt x="1" y="15685"/>
                    <a:pt x="4191" y="21502"/>
                    <a:pt x="10402" y="22537"/>
                  </a:cubicBezTo>
                  <a:cubicBezTo>
                    <a:pt x="11007" y="22634"/>
                    <a:pt x="11609" y="22681"/>
                    <a:pt x="12203" y="22681"/>
                  </a:cubicBezTo>
                  <a:cubicBezTo>
                    <a:pt x="17660" y="22681"/>
                    <a:pt x="22482" y="18728"/>
                    <a:pt x="23416" y="13171"/>
                  </a:cubicBezTo>
                  <a:cubicBezTo>
                    <a:pt x="24401" y="6960"/>
                    <a:pt x="20211" y="1143"/>
                    <a:pt x="14050" y="157"/>
                  </a:cubicBezTo>
                  <a:cubicBezTo>
                    <a:pt x="13414" y="51"/>
                    <a:pt x="12783" y="0"/>
                    <a:pt x="1216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39"/>
            <p:cNvSpPr/>
            <p:nvPr/>
          </p:nvSpPr>
          <p:spPr>
            <a:xfrm>
              <a:off x="3485040" y="2944997"/>
              <a:ext cx="370123" cy="343098"/>
            </a:xfrm>
            <a:custGeom>
              <a:rect b="b" l="l" r="r" t="t"/>
              <a:pathLst>
                <a:path extrusionOk="0" h="17456" w="18831">
                  <a:moveTo>
                    <a:pt x="6466" y="1"/>
                  </a:moveTo>
                  <a:cubicBezTo>
                    <a:pt x="5971" y="1"/>
                    <a:pt x="5617" y="381"/>
                    <a:pt x="5571" y="892"/>
                  </a:cubicBezTo>
                  <a:lnTo>
                    <a:pt x="5571" y="4294"/>
                  </a:lnTo>
                  <a:cubicBezTo>
                    <a:pt x="5571" y="4787"/>
                    <a:pt x="5127" y="5181"/>
                    <a:pt x="4634" y="5181"/>
                  </a:cubicBezTo>
                  <a:lnTo>
                    <a:pt x="986" y="5181"/>
                  </a:lnTo>
                  <a:cubicBezTo>
                    <a:pt x="444" y="5181"/>
                    <a:pt x="1" y="5575"/>
                    <a:pt x="1" y="6068"/>
                  </a:cubicBezTo>
                  <a:lnTo>
                    <a:pt x="1" y="11392"/>
                  </a:lnTo>
                  <a:cubicBezTo>
                    <a:pt x="1" y="11885"/>
                    <a:pt x="444" y="12279"/>
                    <a:pt x="986" y="12279"/>
                  </a:cubicBezTo>
                  <a:lnTo>
                    <a:pt x="4684" y="12279"/>
                  </a:lnTo>
                  <a:cubicBezTo>
                    <a:pt x="5176" y="12279"/>
                    <a:pt x="5571" y="12674"/>
                    <a:pt x="5620" y="13167"/>
                  </a:cubicBezTo>
                  <a:lnTo>
                    <a:pt x="5620" y="16568"/>
                  </a:lnTo>
                  <a:cubicBezTo>
                    <a:pt x="5620" y="17061"/>
                    <a:pt x="6064" y="17455"/>
                    <a:pt x="6557" y="17455"/>
                  </a:cubicBezTo>
                  <a:lnTo>
                    <a:pt x="12275" y="17455"/>
                  </a:lnTo>
                  <a:cubicBezTo>
                    <a:pt x="12768" y="17455"/>
                    <a:pt x="13211" y="17061"/>
                    <a:pt x="13261" y="16568"/>
                  </a:cubicBezTo>
                  <a:lnTo>
                    <a:pt x="13261" y="13167"/>
                  </a:lnTo>
                  <a:cubicBezTo>
                    <a:pt x="13261" y="12674"/>
                    <a:pt x="13704" y="12279"/>
                    <a:pt x="14197" y="12279"/>
                  </a:cubicBezTo>
                  <a:lnTo>
                    <a:pt x="17845" y="12279"/>
                  </a:lnTo>
                  <a:cubicBezTo>
                    <a:pt x="18338" y="12279"/>
                    <a:pt x="18782" y="11885"/>
                    <a:pt x="18831" y="11392"/>
                  </a:cubicBezTo>
                  <a:lnTo>
                    <a:pt x="18831" y="6068"/>
                  </a:lnTo>
                  <a:cubicBezTo>
                    <a:pt x="18784" y="5557"/>
                    <a:pt x="18387" y="5177"/>
                    <a:pt x="17928" y="5177"/>
                  </a:cubicBezTo>
                  <a:cubicBezTo>
                    <a:pt x="17901" y="5177"/>
                    <a:pt x="17873" y="5178"/>
                    <a:pt x="17845" y="5181"/>
                  </a:cubicBezTo>
                  <a:lnTo>
                    <a:pt x="14148" y="5181"/>
                  </a:lnTo>
                  <a:cubicBezTo>
                    <a:pt x="13655" y="5181"/>
                    <a:pt x="13211" y="4787"/>
                    <a:pt x="13211" y="4294"/>
                  </a:cubicBezTo>
                  <a:lnTo>
                    <a:pt x="13211" y="892"/>
                  </a:lnTo>
                  <a:cubicBezTo>
                    <a:pt x="13211" y="381"/>
                    <a:pt x="12817" y="1"/>
                    <a:pt x="12358" y="1"/>
                  </a:cubicBezTo>
                  <a:cubicBezTo>
                    <a:pt x="12331" y="1"/>
                    <a:pt x="12303" y="2"/>
                    <a:pt x="12275" y="5"/>
                  </a:cubicBezTo>
                  <a:lnTo>
                    <a:pt x="6557" y="5"/>
                  </a:lnTo>
                  <a:cubicBezTo>
                    <a:pt x="6526" y="2"/>
                    <a:pt x="6496" y="1"/>
                    <a:pt x="6466"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39"/>
            <p:cNvSpPr/>
            <p:nvPr/>
          </p:nvSpPr>
          <p:spPr>
            <a:xfrm>
              <a:off x="3490939" y="2945076"/>
              <a:ext cx="343982" cy="343019"/>
            </a:xfrm>
            <a:custGeom>
              <a:rect b="b" l="l" r="r" t="t"/>
              <a:pathLst>
                <a:path extrusionOk="0" h="17452" w="17501">
                  <a:moveTo>
                    <a:pt x="6113" y="1"/>
                  </a:moveTo>
                  <a:cubicBezTo>
                    <a:pt x="5620" y="1"/>
                    <a:pt x="5226" y="395"/>
                    <a:pt x="5226" y="888"/>
                  </a:cubicBezTo>
                  <a:lnTo>
                    <a:pt x="5226" y="4290"/>
                  </a:lnTo>
                  <a:cubicBezTo>
                    <a:pt x="5226" y="4783"/>
                    <a:pt x="4831" y="5177"/>
                    <a:pt x="4338" y="5177"/>
                  </a:cubicBezTo>
                  <a:lnTo>
                    <a:pt x="937" y="5177"/>
                  </a:lnTo>
                  <a:cubicBezTo>
                    <a:pt x="395" y="5177"/>
                    <a:pt x="1" y="5571"/>
                    <a:pt x="1" y="6064"/>
                  </a:cubicBezTo>
                  <a:lnTo>
                    <a:pt x="1" y="11388"/>
                  </a:lnTo>
                  <a:cubicBezTo>
                    <a:pt x="1" y="11881"/>
                    <a:pt x="444" y="12275"/>
                    <a:pt x="937" y="12275"/>
                  </a:cubicBezTo>
                  <a:lnTo>
                    <a:pt x="4338" y="12275"/>
                  </a:lnTo>
                  <a:cubicBezTo>
                    <a:pt x="4831" y="12275"/>
                    <a:pt x="5226" y="12670"/>
                    <a:pt x="5226" y="13163"/>
                  </a:cubicBezTo>
                  <a:lnTo>
                    <a:pt x="5226" y="16564"/>
                  </a:lnTo>
                  <a:cubicBezTo>
                    <a:pt x="5226" y="17057"/>
                    <a:pt x="5620" y="17451"/>
                    <a:pt x="6113" y="17451"/>
                  </a:cubicBezTo>
                  <a:lnTo>
                    <a:pt x="11437" y="17451"/>
                  </a:lnTo>
                  <a:cubicBezTo>
                    <a:pt x="11930" y="17451"/>
                    <a:pt x="12324" y="17057"/>
                    <a:pt x="12324" y="16564"/>
                  </a:cubicBezTo>
                  <a:lnTo>
                    <a:pt x="12324" y="13163"/>
                  </a:lnTo>
                  <a:cubicBezTo>
                    <a:pt x="12324" y="12670"/>
                    <a:pt x="12718" y="12275"/>
                    <a:pt x="13211" y="12275"/>
                  </a:cubicBezTo>
                  <a:lnTo>
                    <a:pt x="16613" y="12275"/>
                  </a:lnTo>
                  <a:cubicBezTo>
                    <a:pt x="17106" y="12275"/>
                    <a:pt x="17500" y="11881"/>
                    <a:pt x="17500" y="11388"/>
                  </a:cubicBezTo>
                  <a:lnTo>
                    <a:pt x="17500" y="6064"/>
                  </a:lnTo>
                  <a:cubicBezTo>
                    <a:pt x="17500" y="5571"/>
                    <a:pt x="17106" y="5177"/>
                    <a:pt x="16613" y="5177"/>
                  </a:cubicBezTo>
                  <a:lnTo>
                    <a:pt x="13211" y="5177"/>
                  </a:lnTo>
                  <a:cubicBezTo>
                    <a:pt x="12718" y="5177"/>
                    <a:pt x="12324" y="4783"/>
                    <a:pt x="12324" y="4290"/>
                  </a:cubicBezTo>
                  <a:lnTo>
                    <a:pt x="12324" y="888"/>
                  </a:lnTo>
                  <a:cubicBezTo>
                    <a:pt x="12324" y="395"/>
                    <a:pt x="11930" y="1"/>
                    <a:pt x="11437" y="1"/>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39"/>
            <p:cNvSpPr/>
            <p:nvPr/>
          </p:nvSpPr>
          <p:spPr>
            <a:xfrm>
              <a:off x="4870582" y="3029354"/>
              <a:ext cx="188157" cy="157751"/>
            </a:xfrm>
            <a:custGeom>
              <a:rect b="b" l="l" r="r" t="t"/>
              <a:pathLst>
                <a:path extrusionOk="0" h="8026" w="9573">
                  <a:moveTo>
                    <a:pt x="5467" y="1"/>
                  </a:moveTo>
                  <a:cubicBezTo>
                    <a:pt x="5436" y="1"/>
                    <a:pt x="5405" y="1"/>
                    <a:pt x="5374" y="2"/>
                  </a:cubicBezTo>
                  <a:cubicBezTo>
                    <a:pt x="1726" y="2"/>
                    <a:pt x="0" y="4487"/>
                    <a:pt x="2662" y="6952"/>
                  </a:cubicBezTo>
                  <a:cubicBezTo>
                    <a:pt x="3465" y="7695"/>
                    <a:pt x="4419" y="8026"/>
                    <a:pt x="5353" y="8026"/>
                  </a:cubicBezTo>
                  <a:cubicBezTo>
                    <a:pt x="7518" y="8026"/>
                    <a:pt x="9573" y="6247"/>
                    <a:pt x="9366" y="3699"/>
                  </a:cubicBezTo>
                  <a:cubicBezTo>
                    <a:pt x="9269" y="1610"/>
                    <a:pt x="7545" y="1"/>
                    <a:pt x="5467"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39"/>
            <p:cNvSpPr/>
            <p:nvPr/>
          </p:nvSpPr>
          <p:spPr>
            <a:xfrm>
              <a:off x="4872528" y="3029373"/>
              <a:ext cx="169564" cy="145840"/>
            </a:xfrm>
            <a:custGeom>
              <a:rect b="b" l="l" r="r" t="t"/>
              <a:pathLst>
                <a:path extrusionOk="0" h="7420" w="8627">
                  <a:moveTo>
                    <a:pt x="4929" y="1"/>
                  </a:moveTo>
                  <a:cubicBezTo>
                    <a:pt x="1627" y="1"/>
                    <a:pt x="0" y="3993"/>
                    <a:pt x="2317" y="6310"/>
                  </a:cubicBezTo>
                  <a:cubicBezTo>
                    <a:pt x="3068" y="7077"/>
                    <a:pt x="3994" y="7419"/>
                    <a:pt x="4904" y="7419"/>
                  </a:cubicBezTo>
                  <a:cubicBezTo>
                    <a:pt x="6802" y="7419"/>
                    <a:pt x="8627" y="5930"/>
                    <a:pt x="8627" y="3698"/>
                  </a:cubicBezTo>
                  <a:cubicBezTo>
                    <a:pt x="8627" y="1677"/>
                    <a:pt x="7000" y="1"/>
                    <a:pt x="4929"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39"/>
            <p:cNvSpPr/>
            <p:nvPr/>
          </p:nvSpPr>
          <p:spPr>
            <a:xfrm>
              <a:off x="5222279" y="3029354"/>
              <a:ext cx="188452" cy="157751"/>
            </a:xfrm>
            <a:custGeom>
              <a:rect b="b" l="l" r="r" t="t"/>
              <a:pathLst>
                <a:path extrusionOk="0" h="8026" w="9588">
                  <a:moveTo>
                    <a:pt x="5516" y="1"/>
                  </a:moveTo>
                  <a:cubicBezTo>
                    <a:pt x="5485" y="1"/>
                    <a:pt x="5454" y="1"/>
                    <a:pt x="5423" y="2"/>
                  </a:cubicBezTo>
                  <a:cubicBezTo>
                    <a:pt x="1775" y="2"/>
                    <a:pt x="0" y="4487"/>
                    <a:pt x="2662" y="6952"/>
                  </a:cubicBezTo>
                  <a:cubicBezTo>
                    <a:pt x="3479" y="7695"/>
                    <a:pt x="4439" y="8026"/>
                    <a:pt x="5376" y="8026"/>
                  </a:cubicBezTo>
                  <a:cubicBezTo>
                    <a:pt x="7546" y="8026"/>
                    <a:pt x="9588" y="6247"/>
                    <a:pt x="9415" y="3699"/>
                  </a:cubicBezTo>
                  <a:cubicBezTo>
                    <a:pt x="9318" y="1610"/>
                    <a:pt x="7594" y="1"/>
                    <a:pt x="5516"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39"/>
            <p:cNvSpPr/>
            <p:nvPr/>
          </p:nvSpPr>
          <p:spPr>
            <a:xfrm>
              <a:off x="5224205" y="3029373"/>
              <a:ext cx="170546" cy="145840"/>
            </a:xfrm>
            <a:custGeom>
              <a:rect b="b" l="l" r="r" t="t"/>
              <a:pathLst>
                <a:path extrusionOk="0" h="7420" w="8677">
                  <a:moveTo>
                    <a:pt x="4980" y="1"/>
                  </a:moveTo>
                  <a:cubicBezTo>
                    <a:pt x="1677" y="1"/>
                    <a:pt x="1" y="3993"/>
                    <a:pt x="2367" y="6310"/>
                  </a:cubicBezTo>
                  <a:cubicBezTo>
                    <a:pt x="3118" y="7077"/>
                    <a:pt x="4045" y="7419"/>
                    <a:pt x="4954" y="7419"/>
                  </a:cubicBezTo>
                  <a:cubicBezTo>
                    <a:pt x="6852" y="7419"/>
                    <a:pt x="8677" y="5930"/>
                    <a:pt x="8677" y="3698"/>
                  </a:cubicBezTo>
                  <a:cubicBezTo>
                    <a:pt x="8677" y="1677"/>
                    <a:pt x="7001" y="1"/>
                    <a:pt x="498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39"/>
            <p:cNvSpPr/>
            <p:nvPr/>
          </p:nvSpPr>
          <p:spPr>
            <a:xfrm>
              <a:off x="5052032" y="2861682"/>
              <a:ext cx="187214" cy="156867"/>
            </a:xfrm>
            <a:custGeom>
              <a:rect b="b" l="l" r="r" t="t"/>
              <a:pathLst>
                <a:path extrusionOk="0" h="7981" w="9525">
                  <a:moveTo>
                    <a:pt x="5542" y="0"/>
                  </a:moveTo>
                  <a:cubicBezTo>
                    <a:pt x="5482" y="0"/>
                    <a:pt x="5421" y="2"/>
                    <a:pt x="5360" y="5"/>
                  </a:cubicBezTo>
                  <a:cubicBezTo>
                    <a:pt x="5340" y="4"/>
                    <a:pt x="5320" y="4"/>
                    <a:pt x="5300" y="4"/>
                  </a:cubicBezTo>
                  <a:cubicBezTo>
                    <a:pt x="1693" y="4"/>
                    <a:pt x="1" y="4455"/>
                    <a:pt x="2648" y="6906"/>
                  </a:cubicBezTo>
                  <a:cubicBezTo>
                    <a:pt x="3452" y="7650"/>
                    <a:pt x="4404" y="7981"/>
                    <a:pt x="5335" y="7981"/>
                  </a:cubicBezTo>
                  <a:cubicBezTo>
                    <a:pt x="7487" y="7981"/>
                    <a:pt x="9524" y="6214"/>
                    <a:pt x="9352" y="3702"/>
                  </a:cubicBezTo>
                  <a:cubicBezTo>
                    <a:pt x="9257" y="1595"/>
                    <a:pt x="7580" y="0"/>
                    <a:pt x="5542"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39"/>
            <p:cNvSpPr/>
            <p:nvPr/>
          </p:nvSpPr>
          <p:spPr>
            <a:xfrm>
              <a:off x="5053703" y="2861760"/>
              <a:ext cx="169564" cy="145211"/>
            </a:xfrm>
            <a:custGeom>
              <a:rect b="b" l="l" r="r" t="t"/>
              <a:pathLst>
                <a:path extrusionOk="0" h="7388" w="8627">
                  <a:moveTo>
                    <a:pt x="4929" y="1"/>
                  </a:moveTo>
                  <a:cubicBezTo>
                    <a:pt x="1627" y="1"/>
                    <a:pt x="0" y="3944"/>
                    <a:pt x="2317" y="6310"/>
                  </a:cubicBezTo>
                  <a:cubicBezTo>
                    <a:pt x="3061" y="7055"/>
                    <a:pt x="3979" y="7387"/>
                    <a:pt x="4882" y="7387"/>
                  </a:cubicBezTo>
                  <a:cubicBezTo>
                    <a:pt x="6788" y="7387"/>
                    <a:pt x="8627" y="5906"/>
                    <a:pt x="8627" y="3698"/>
                  </a:cubicBezTo>
                  <a:cubicBezTo>
                    <a:pt x="8627" y="1627"/>
                    <a:pt x="6951" y="1"/>
                    <a:pt x="49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39"/>
            <p:cNvSpPr/>
            <p:nvPr/>
          </p:nvSpPr>
          <p:spPr>
            <a:xfrm>
              <a:off x="5078880" y="3196987"/>
              <a:ext cx="156984" cy="144386"/>
            </a:xfrm>
            <a:custGeom>
              <a:rect b="b" l="l" r="r" t="t"/>
              <a:pathLst>
                <a:path extrusionOk="0" h="7346" w="7987">
                  <a:moveTo>
                    <a:pt x="3994" y="1"/>
                  </a:moveTo>
                  <a:cubicBezTo>
                    <a:pt x="1775" y="1"/>
                    <a:pt x="1" y="1627"/>
                    <a:pt x="1" y="3648"/>
                  </a:cubicBezTo>
                  <a:cubicBezTo>
                    <a:pt x="1" y="5669"/>
                    <a:pt x="1775" y="7345"/>
                    <a:pt x="3994" y="7345"/>
                  </a:cubicBezTo>
                  <a:cubicBezTo>
                    <a:pt x="6212" y="7345"/>
                    <a:pt x="7986" y="5669"/>
                    <a:pt x="7986" y="3648"/>
                  </a:cubicBezTo>
                  <a:cubicBezTo>
                    <a:pt x="7986" y="1627"/>
                    <a:pt x="6212" y="1"/>
                    <a:pt x="3994"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39"/>
            <p:cNvSpPr/>
            <p:nvPr/>
          </p:nvSpPr>
          <p:spPr>
            <a:xfrm>
              <a:off x="5053703" y="3196024"/>
              <a:ext cx="169564" cy="145408"/>
            </a:xfrm>
            <a:custGeom>
              <a:rect b="b" l="l" r="r" t="t"/>
              <a:pathLst>
                <a:path extrusionOk="0" h="7398" w="8627">
                  <a:moveTo>
                    <a:pt x="4929" y="0"/>
                  </a:moveTo>
                  <a:cubicBezTo>
                    <a:pt x="1627" y="0"/>
                    <a:pt x="0" y="3993"/>
                    <a:pt x="2317" y="6310"/>
                  </a:cubicBezTo>
                  <a:cubicBezTo>
                    <a:pt x="3067" y="7060"/>
                    <a:pt x="3994" y="7397"/>
                    <a:pt x="4903" y="7397"/>
                  </a:cubicBezTo>
                  <a:cubicBezTo>
                    <a:pt x="6801" y="7397"/>
                    <a:pt x="8627" y="5930"/>
                    <a:pt x="8627" y="3697"/>
                  </a:cubicBezTo>
                  <a:cubicBezTo>
                    <a:pt x="8627" y="1676"/>
                    <a:pt x="6951" y="0"/>
                    <a:pt x="49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39"/>
            <p:cNvSpPr/>
            <p:nvPr/>
          </p:nvSpPr>
          <p:spPr>
            <a:xfrm>
              <a:off x="4206911" y="3058442"/>
              <a:ext cx="125989" cy="116279"/>
            </a:xfrm>
            <a:custGeom>
              <a:rect b="b" l="l" r="r" t="t"/>
              <a:pathLst>
                <a:path extrusionOk="0" h="5916" w="6410">
                  <a:moveTo>
                    <a:pt x="3205" y="0"/>
                  </a:moveTo>
                  <a:cubicBezTo>
                    <a:pt x="1431" y="0"/>
                    <a:pt x="1" y="1331"/>
                    <a:pt x="1" y="2958"/>
                  </a:cubicBezTo>
                  <a:cubicBezTo>
                    <a:pt x="1" y="4585"/>
                    <a:pt x="1431" y="5916"/>
                    <a:pt x="3205" y="5916"/>
                  </a:cubicBezTo>
                  <a:cubicBezTo>
                    <a:pt x="4930" y="5916"/>
                    <a:pt x="6409" y="4585"/>
                    <a:pt x="6409" y="2958"/>
                  </a:cubicBezTo>
                  <a:cubicBezTo>
                    <a:pt x="6409" y="1331"/>
                    <a:pt x="4930" y="0"/>
                    <a:pt x="3205"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39"/>
            <p:cNvSpPr/>
            <p:nvPr/>
          </p:nvSpPr>
          <p:spPr>
            <a:xfrm>
              <a:off x="4205948" y="3058442"/>
              <a:ext cx="116279" cy="116279"/>
            </a:xfrm>
            <a:custGeom>
              <a:rect b="b" l="l" r="r" t="t"/>
              <a:pathLst>
                <a:path extrusionOk="0" h="5916" w="5916">
                  <a:moveTo>
                    <a:pt x="2958" y="0"/>
                  </a:moveTo>
                  <a:cubicBezTo>
                    <a:pt x="1332" y="0"/>
                    <a:pt x="1" y="1331"/>
                    <a:pt x="1" y="2958"/>
                  </a:cubicBezTo>
                  <a:cubicBezTo>
                    <a:pt x="1" y="4585"/>
                    <a:pt x="1332" y="5916"/>
                    <a:pt x="2958" y="5916"/>
                  </a:cubicBezTo>
                  <a:cubicBezTo>
                    <a:pt x="4585" y="5916"/>
                    <a:pt x="5916" y="4585"/>
                    <a:pt x="5916" y="2958"/>
                  </a:cubicBezTo>
                  <a:cubicBezTo>
                    <a:pt x="5916" y="1331"/>
                    <a:pt x="4585" y="0"/>
                    <a:pt x="2958" y="0"/>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39"/>
            <p:cNvSpPr/>
            <p:nvPr/>
          </p:nvSpPr>
          <p:spPr>
            <a:xfrm>
              <a:off x="4387122" y="3058423"/>
              <a:ext cx="151658" cy="126755"/>
            </a:xfrm>
            <a:custGeom>
              <a:rect b="b" l="l" r="r" t="t"/>
              <a:pathLst>
                <a:path extrusionOk="0" h="6449" w="7716">
                  <a:moveTo>
                    <a:pt x="4432" y="0"/>
                  </a:moveTo>
                  <a:cubicBezTo>
                    <a:pt x="4401" y="0"/>
                    <a:pt x="4370" y="1"/>
                    <a:pt x="4339" y="1"/>
                  </a:cubicBezTo>
                  <a:cubicBezTo>
                    <a:pt x="1430" y="1"/>
                    <a:pt x="1" y="3600"/>
                    <a:pt x="2170" y="5572"/>
                  </a:cubicBezTo>
                  <a:cubicBezTo>
                    <a:pt x="2807" y="6179"/>
                    <a:pt x="3569" y="6448"/>
                    <a:pt x="4316" y="6448"/>
                  </a:cubicBezTo>
                  <a:cubicBezTo>
                    <a:pt x="6055" y="6448"/>
                    <a:pt x="7715" y="4993"/>
                    <a:pt x="7543" y="2959"/>
                  </a:cubicBezTo>
                  <a:cubicBezTo>
                    <a:pt x="7494" y="1266"/>
                    <a:pt x="6069" y="0"/>
                    <a:pt x="4432"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39"/>
            <p:cNvSpPr/>
            <p:nvPr/>
          </p:nvSpPr>
          <p:spPr>
            <a:xfrm>
              <a:off x="4409410" y="3058442"/>
              <a:ext cx="116279" cy="116279"/>
            </a:xfrm>
            <a:custGeom>
              <a:rect b="b" l="l" r="r" t="t"/>
              <a:pathLst>
                <a:path extrusionOk="0" h="5916" w="5916">
                  <a:moveTo>
                    <a:pt x="2958" y="0"/>
                  </a:moveTo>
                  <a:cubicBezTo>
                    <a:pt x="1331" y="0"/>
                    <a:pt x="0" y="1331"/>
                    <a:pt x="0" y="2958"/>
                  </a:cubicBezTo>
                  <a:cubicBezTo>
                    <a:pt x="0" y="4585"/>
                    <a:pt x="1331" y="5916"/>
                    <a:pt x="2958" y="5916"/>
                  </a:cubicBezTo>
                  <a:cubicBezTo>
                    <a:pt x="4585" y="5916"/>
                    <a:pt x="5916" y="4585"/>
                    <a:pt x="5916" y="2958"/>
                  </a:cubicBezTo>
                  <a:cubicBezTo>
                    <a:pt x="5916" y="1331"/>
                    <a:pt x="4585" y="0"/>
                    <a:pt x="2958" y="0"/>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39"/>
            <p:cNvSpPr/>
            <p:nvPr/>
          </p:nvSpPr>
          <p:spPr>
            <a:xfrm>
              <a:off x="4590585" y="3058423"/>
              <a:ext cx="151638" cy="126323"/>
            </a:xfrm>
            <a:custGeom>
              <a:rect b="b" l="l" r="r" t="t"/>
              <a:pathLst>
                <a:path extrusionOk="0" h="6427" w="7715">
                  <a:moveTo>
                    <a:pt x="4385" y="0"/>
                  </a:moveTo>
                  <a:cubicBezTo>
                    <a:pt x="4353" y="0"/>
                    <a:pt x="4321" y="1"/>
                    <a:pt x="4289" y="1"/>
                  </a:cubicBezTo>
                  <a:cubicBezTo>
                    <a:pt x="1381" y="1"/>
                    <a:pt x="0" y="3600"/>
                    <a:pt x="2120" y="5572"/>
                  </a:cubicBezTo>
                  <a:cubicBezTo>
                    <a:pt x="2771" y="6163"/>
                    <a:pt x="3542" y="6427"/>
                    <a:pt x="4295" y="6427"/>
                  </a:cubicBezTo>
                  <a:cubicBezTo>
                    <a:pt x="6052" y="6427"/>
                    <a:pt x="7715" y="4995"/>
                    <a:pt x="7542" y="2959"/>
                  </a:cubicBezTo>
                  <a:cubicBezTo>
                    <a:pt x="7446" y="1266"/>
                    <a:pt x="6067" y="0"/>
                    <a:pt x="4385"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39"/>
            <p:cNvSpPr/>
            <p:nvPr/>
          </p:nvSpPr>
          <p:spPr>
            <a:xfrm>
              <a:off x="4612873" y="3058442"/>
              <a:ext cx="115316" cy="116279"/>
            </a:xfrm>
            <a:custGeom>
              <a:rect b="b" l="l" r="r" t="t"/>
              <a:pathLst>
                <a:path extrusionOk="0" h="5916" w="5867">
                  <a:moveTo>
                    <a:pt x="2909" y="0"/>
                  </a:moveTo>
                  <a:cubicBezTo>
                    <a:pt x="1282" y="0"/>
                    <a:pt x="0" y="1331"/>
                    <a:pt x="0" y="2958"/>
                  </a:cubicBezTo>
                  <a:cubicBezTo>
                    <a:pt x="0" y="4585"/>
                    <a:pt x="1282" y="5916"/>
                    <a:pt x="2909" y="5916"/>
                  </a:cubicBezTo>
                  <a:cubicBezTo>
                    <a:pt x="4535" y="5916"/>
                    <a:pt x="5866" y="4585"/>
                    <a:pt x="5866" y="2958"/>
                  </a:cubicBezTo>
                  <a:cubicBezTo>
                    <a:pt x="5866" y="1331"/>
                    <a:pt x="4535" y="0"/>
                    <a:pt x="2909" y="0"/>
                  </a:cubicBezTo>
                  <a:close/>
                </a:path>
              </a:pathLst>
            </a:custGeom>
            <a:solidFill>
              <a:srgbClr val="21CA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7"/>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a:t>
            </a:r>
            <a:endParaRPr/>
          </a:p>
        </p:txBody>
      </p:sp>
      <p:sp>
        <p:nvSpPr>
          <p:cNvPr id="175" name="Google Shape;175;p17"/>
          <p:cNvSpPr/>
          <p:nvPr/>
        </p:nvSpPr>
        <p:spPr>
          <a:xfrm>
            <a:off x="414150" y="1080175"/>
            <a:ext cx="8315700" cy="1622400"/>
          </a:xfrm>
          <a:prstGeom prst="roundRect">
            <a:avLst>
              <a:gd fmla="val 16667" name="adj"/>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00"/>
              </a:solidFill>
            </a:endParaRPr>
          </a:p>
        </p:txBody>
      </p:sp>
      <p:sp>
        <p:nvSpPr>
          <p:cNvPr id="176" name="Google Shape;176;p17"/>
          <p:cNvSpPr txBox="1"/>
          <p:nvPr/>
        </p:nvSpPr>
        <p:spPr>
          <a:xfrm>
            <a:off x="745250" y="1373250"/>
            <a:ext cx="7650900" cy="108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This project aims to extend RL capabilities from assignment 3 to effectively play different games than Lunar Lander, focusing on the Taxi and Cartpole environments. </a:t>
            </a:r>
            <a:endParaRPr sz="1800">
              <a:solidFill>
                <a:schemeClr val="dk1"/>
              </a:solidFill>
              <a:latin typeface="Roboto"/>
              <a:ea typeface="Roboto"/>
              <a:cs typeface="Roboto"/>
              <a:sym typeface="Roboto"/>
            </a:endParaRPr>
          </a:p>
        </p:txBody>
      </p:sp>
      <p:pic>
        <p:nvPicPr>
          <p:cNvPr id="177" name="Google Shape;177;p17"/>
          <p:cNvPicPr preferRelativeResize="0"/>
          <p:nvPr/>
        </p:nvPicPr>
        <p:blipFill>
          <a:blip r:embed="rId3">
            <a:alphaModFix/>
          </a:blip>
          <a:stretch>
            <a:fillRect/>
          </a:stretch>
        </p:blipFill>
        <p:spPr>
          <a:xfrm>
            <a:off x="745260" y="2854975"/>
            <a:ext cx="3678290" cy="2183976"/>
          </a:xfrm>
          <a:prstGeom prst="rect">
            <a:avLst/>
          </a:prstGeom>
          <a:noFill/>
          <a:ln>
            <a:noFill/>
          </a:ln>
        </p:spPr>
      </p:pic>
      <p:pic>
        <p:nvPicPr>
          <p:cNvPr id="178" name="Google Shape;178;p17"/>
          <p:cNvPicPr preferRelativeResize="0"/>
          <p:nvPr/>
        </p:nvPicPr>
        <p:blipFill>
          <a:blip r:embed="rId4">
            <a:alphaModFix/>
          </a:blip>
          <a:stretch>
            <a:fillRect/>
          </a:stretch>
        </p:blipFill>
        <p:spPr>
          <a:xfrm>
            <a:off x="4977750" y="2854975"/>
            <a:ext cx="3356768" cy="2136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18"/>
          <p:cNvSpPr txBox="1"/>
          <p:nvPr>
            <p:ph type="title"/>
          </p:nvPr>
        </p:nvSpPr>
        <p:spPr>
          <a:xfrm>
            <a:off x="457200" y="411475"/>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Problem Statement:</a:t>
            </a:r>
            <a:endParaRPr/>
          </a:p>
        </p:txBody>
      </p:sp>
      <p:sp>
        <p:nvSpPr>
          <p:cNvPr id="184" name="Google Shape;184;p18"/>
          <p:cNvSpPr/>
          <p:nvPr/>
        </p:nvSpPr>
        <p:spPr>
          <a:xfrm>
            <a:off x="2417692" y="1832973"/>
            <a:ext cx="253008" cy="1830597"/>
          </a:xfrm>
          <a:custGeom>
            <a:rect b="b" l="l" r="r" t="t"/>
            <a:pathLst>
              <a:path extrusionOk="0" h="114861" w="15875">
                <a:moveTo>
                  <a:pt x="1270" y="1"/>
                </a:moveTo>
                <a:cubicBezTo>
                  <a:pt x="637" y="1"/>
                  <a:pt x="0" y="632"/>
                  <a:pt x="423" y="1412"/>
                </a:cubicBezTo>
                <a:cubicBezTo>
                  <a:pt x="473" y="1512"/>
                  <a:pt x="6305" y="14422"/>
                  <a:pt x="9545" y="34559"/>
                </a:cubicBezTo>
                <a:cubicBezTo>
                  <a:pt x="12585" y="53202"/>
                  <a:pt x="13931" y="82012"/>
                  <a:pt x="3314" y="113664"/>
                </a:cubicBezTo>
                <a:cubicBezTo>
                  <a:pt x="3164" y="114162"/>
                  <a:pt x="3463" y="114661"/>
                  <a:pt x="3962" y="114810"/>
                </a:cubicBezTo>
                <a:cubicBezTo>
                  <a:pt x="4062" y="114860"/>
                  <a:pt x="4161" y="114860"/>
                  <a:pt x="4311" y="114860"/>
                </a:cubicBezTo>
                <a:cubicBezTo>
                  <a:pt x="4660" y="114860"/>
                  <a:pt x="5058" y="114611"/>
                  <a:pt x="5158" y="114262"/>
                </a:cubicBezTo>
                <a:cubicBezTo>
                  <a:pt x="15875" y="82212"/>
                  <a:pt x="14479" y="53052"/>
                  <a:pt x="11389" y="34210"/>
                </a:cubicBezTo>
                <a:cubicBezTo>
                  <a:pt x="8099" y="13824"/>
                  <a:pt x="2167" y="764"/>
                  <a:pt x="2118" y="615"/>
                </a:cubicBezTo>
                <a:cubicBezTo>
                  <a:pt x="1944" y="181"/>
                  <a:pt x="1607" y="1"/>
                  <a:pt x="127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5" name="Google Shape;185;p18"/>
          <p:cNvGrpSpPr/>
          <p:nvPr/>
        </p:nvGrpSpPr>
        <p:grpSpPr>
          <a:xfrm>
            <a:off x="2618699" y="1143648"/>
            <a:ext cx="6312897" cy="3666869"/>
            <a:chOff x="5800420" y="1412350"/>
            <a:chExt cx="5742130" cy="3513000"/>
          </a:xfrm>
        </p:grpSpPr>
        <p:sp>
          <p:nvSpPr>
            <p:cNvPr id="186" name="Google Shape;186;p18"/>
            <p:cNvSpPr/>
            <p:nvPr/>
          </p:nvSpPr>
          <p:spPr>
            <a:xfrm>
              <a:off x="5800420" y="2887236"/>
              <a:ext cx="77871" cy="77074"/>
            </a:xfrm>
            <a:custGeom>
              <a:rect b="b" l="l" r="r" t="t"/>
              <a:pathLst>
                <a:path extrusionOk="0" h="4836" w="4886">
                  <a:moveTo>
                    <a:pt x="2443" y="1"/>
                  </a:moveTo>
                  <a:cubicBezTo>
                    <a:pt x="1097" y="1"/>
                    <a:pt x="0" y="1097"/>
                    <a:pt x="0" y="2443"/>
                  </a:cubicBezTo>
                  <a:cubicBezTo>
                    <a:pt x="0" y="3789"/>
                    <a:pt x="1097" y="4836"/>
                    <a:pt x="2443" y="4836"/>
                  </a:cubicBezTo>
                  <a:cubicBezTo>
                    <a:pt x="3789" y="4836"/>
                    <a:pt x="4885" y="3789"/>
                    <a:pt x="4885" y="2443"/>
                  </a:cubicBezTo>
                  <a:cubicBezTo>
                    <a:pt x="4885" y="1097"/>
                    <a:pt x="3789" y="1"/>
                    <a:pt x="24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7" name="Google Shape;187;p18"/>
            <p:cNvCxnSpPr/>
            <p:nvPr/>
          </p:nvCxnSpPr>
          <p:spPr>
            <a:xfrm rot="10800000">
              <a:off x="5856366" y="2925763"/>
              <a:ext cx="1002900" cy="0"/>
            </a:xfrm>
            <a:prstGeom prst="straightConnector1">
              <a:avLst/>
            </a:prstGeom>
            <a:noFill/>
            <a:ln cap="flat" cmpd="sng" w="28575">
              <a:solidFill>
                <a:schemeClr val="lt2"/>
              </a:solidFill>
              <a:prstDash val="solid"/>
              <a:round/>
              <a:headEnd len="med" w="med" type="none"/>
              <a:tailEnd len="med" w="med" type="none"/>
            </a:ln>
          </p:spPr>
        </p:cxnSp>
        <p:sp>
          <p:nvSpPr>
            <p:cNvPr id="188" name="Google Shape;188;p18"/>
            <p:cNvSpPr/>
            <p:nvPr/>
          </p:nvSpPr>
          <p:spPr>
            <a:xfrm>
              <a:off x="5930750" y="1412350"/>
              <a:ext cx="5611800" cy="3513000"/>
            </a:xfrm>
            <a:prstGeom prst="roundRect">
              <a:avLst>
                <a:gd fmla="val 16667" name="adj"/>
              </a:avLst>
            </a:prstGeom>
            <a:solidFill>
              <a:srgbClr val="FFFFFF"/>
            </a:solid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t/>
              </a:r>
              <a:endParaRPr>
                <a:solidFill>
                  <a:srgbClr val="000000"/>
                </a:solidFill>
                <a:latin typeface="Roboto"/>
                <a:ea typeface="Roboto"/>
                <a:cs typeface="Roboto"/>
                <a:sym typeface="Roboto"/>
              </a:endParaRPr>
            </a:p>
          </p:txBody>
        </p:sp>
      </p:grpSp>
      <p:grpSp>
        <p:nvGrpSpPr>
          <p:cNvPr id="189" name="Google Shape;189;p18"/>
          <p:cNvGrpSpPr/>
          <p:nvPr/>
        </p:nvGrpSpPr>
        <p:grpSpPr>
          <a:xfrm>
            <a:off x="209414" y="1543475"/>
            <a:ext cx="2359465" cy="3021052"/>
            <a:chOff x="3288617" y="1400153"/>
            <a:chExt cx="2598530" cy="3339655"/>
          </a:xfrm>
        </p:grpSpPr>
        <p:sp>
          <p:nvSpPr>
            <p:cNvPr id="190" name="Google Shape;190;p18"/>
            <p:cNvSpPr/>
            <p:nvPr/>
          </p:nvSpPr>
          <p:spPr>
            <a:xfrm>
              <a:off x="3708060" y="1400153"/>
              <a:ext cx="1740582" cy="2286760"/>
            </a:xfrm>
            <a:custGeom>
              <a:rect b="b" l="l" r="r" t="t"/>
              <a:pathLst>
                <a:path extrusionOk="0" h="143483" w="109213">
                  <a:moveTo>
                    <a:pt x="65140" y="1"/>
                  </a:moveTo>
                  <a:cubicBezTo>
                    <a:pt x="50668" y="1"/>
                    <a:pt x="36071" y="6473"/>
                    <a:pt x="24774" y="16895"/>
                  </a:cubicBezTo>
                  <a:cubicBezTo>
                    <a:pt x="8375" y="31998"/>
                    <a:pt x="1" y="55774"/>
                    <a:pt x="2344" y="77905"/>
                  </a:cubicBezTo>
                  <a:cubicBezTo>
                    <a:pt x="3341" y="86927"/>
                    <a:pt x="5933" y="95750"/>
                    <a:pt x="9970" y="103974"/>
                  </a:cubicBezTo>
                  <a:cubicBezTo>
                    <a:pt x="16101" y="116635"/>
                    <a:pt x="25821" y="128399"/>
                    <a:pt x="37186" y="135676"/>
                  </a:cubicBezTo>
                  <a:cubicBezTo>
                    <a:pt x="44790" y="140533"/>
                    <a:pt x="53602" y="143482"/>
                    <a:pt x="62454" y="143482"/>
                  </a:cubicBezTo>
                  <a:cubicBezTo>
                    <a:pt x="64685" y="143482"/>
                    <a:pt x="66919" y="143295"/>
                    <a:pt x="69136" y="142904"/>
                  </a:cubicBezTo>
                  <a:cubicBezTo>
                    <a:pt x="80601" y="140910"/>
                    <a:pt x="92464" y="132785"/>
                    <a:pt x="96701" y="120473"/>
                  </a:cubicBezTo>
                  <a:cubicBezTo>
                    <a:pt x="100190" y="110305"/>
                    <a:pt x="98246" y="99887"/>
                    <a:pt x="96751" y="89669"/>
                  </a:cubicBezTo>
                  <a:cubicBezTo>
                    <a:pt x="93710" y="69282"/>
                    <a:pt x="109212" y="52235"/>
                    <a:pt x="106820" y="32297"/>
                  </a:cubicBezTo>
                  <a:cubicBezTo>
                    <a:pt x="105723" y="23574"/>
                    <a:pt x="100788" y="15848"/>
                    <a:pt x="94458" y="10614"/>
                  </a:cubicBezTo>
                  <a:cubicBezTo>
                    <a:pt x="85556" y="3241"/>
                    <a:pt x="75379" y="1"/>
                    <a:pt x="65140" y="1"/>
                  </a:cubicBezTo>
                  <a:close/>
                </a:path>
              </a:pathLst>
            </a:cu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a:off x="3288617" y="4227927"/>
              <a:ext cx="2598530" cy="468371"/>
            </a:xfrm>
            <a:custGeom>
              <a:rect b="b" l="l" r="r" t="t"/>
              <a:pathLst>
                <a:path extrusionOk="0" h="29388" w="163045">
                  <a:moveTo>
                    <a:pt x="80802" y="1"/>
                  </a:moveTo>
                  <a:cubicBezTo>
                    <a:pt x="61879" y="1"/>
                    <a:pt x="42971" y="991"/>
                    <a:pt x="24176" y="2510"/>
                  </a:cubicBezTo>
                  <a:cubicBezTo>
                    <a:pt x="18144" y="3008"/>
                    <a:pt x="10468" y="3756"/>
                    <a:pt x="5882" y="7345"/>
                  </a:cubicBezTo>
                  <a:cubicBezTo>
                    <a:pt x="5035" y="7993"/>
                    <a:pt x="4287" y="8790"/>
                    <a:pt x="3689" y="9688"/>
                  </a:cubicBezTo>
                  <a:cubicBezTo>
                    <a:pt x="1" y="15121"/>
                    <a:pt x="8076" y="19906"/>
                    <a:pt x="13409" y="22149"/>
                  </a:cubicBezTo>
                  <a:cubicBezTo>
                    <a:pt x="27017" y="27881"/>
                    <a:pt x="42668" y="29028"/>
                    <a:pt x="57821" y="29277"/>
                  </a:cubicBezTo>
                  <a:cubicBezTo>
                    <a:pt x="63221" y="29360"/>
                    <a:pt x="68621" y="29388"/>
                    <a:pt x="74021" y="29388"/>
                  </a:cubicBezTo>
                  <a:cubicBezTo>
                    <a:pt x="84821" y="29388"/>
                    <a:pt x="95621" y="29277"/>
                    <a:pt x="106420" y="29277"/>
                  </a:cubicBezTo>
                  <a:cubicBezTo>
                    <a:pt x="120876" y="29227"/>
                    <a:pt x="136427" y="29177"/>
                    <a:pt x="149935" y="24492"/>
                  </a:cubicBezTo>
                  <a:cubicBezTo>
                    <a:pt x="152727" y="23495"/>
                    <a:pt x="155468" y="22249"/>
                    <a:pt x="157263" y="20255"/>
                  </a:cubicBezTo>
                  <a:cubicBezTo>
                    <a:pt x="163045" y="13775"/>
                    <a:pt x="152029" y="7445"/>
                    <a:pt x="145399" y="5301"/>
                  </a:cubicBezTo>
                  <a:cubicBezTo>
                    <a:pt x="137923" y="2909"/>
                    <a:pt x="129698" y="2360"/>
                    <a:pt x="121723" y="1662"/>
                  </a:cubicBezTo>
                  <a:cubicBezTo>
                    <a:pt x="110956" y="715"/>
                    <a:pt x="100090" y="217"/>
                    <a:pt x="89224" y="67"/>
                  </a:cubicBezTo>
                  <a:cubicBezTo>
                    <a:pt x="86417" y="22"/>
                    <a:pt x="83609" y="1"/>
                    <a:pt x="80802" y="1"/>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a:off x="4028213" y="2113483"/>
              <a:ext cx="36561" cy="1783470"/>
            </a:xfrm>
            <a:custGeom>
              <a:rect b="b" l="l" r="r" t="t"/>
              <a:pathLst>
                <a:path extrusionOk="0" h="111904" w="2294">
                  <a:moveTo>
                    <a:pt x="1" y="0"/>
                  </a:moveTo>
                  <a:lnTo>
                    <a:pt x="1" y="111903"/>
                  </a:lnTo>
                  <a:lnTo>
                    <a:pt x="2293" y="111903"/>
                  </a:lnTo>
                  <a:lnTo>
                    <a:pt x="2293" y="0"/>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a:off x="3727137" y="1717452"/>
              <a:ext cx="639508" cy="533986"/>
            </a:xfrm>
            <a:custGeom>
              <a:rect b="b" l="l" r="r" t="t"/>
              <a:pathLst>
                <a:path extrusionOk="0" h="33505" w="40126">
                  <a:moveTo>
                    <a:pt x="20192" y="0"/>
                  </a:moveTo>
                  <a:cubicBezTo>
                    <a:pt x="16501" y="0"/>
                    <a:pt x="12761" y="502"/>
                    <a:pt x="12761" y="1472"/>
                  </a:cubicBezTo>
                  <a:lnTo>
                    <a:pt x="0" y="30532"/>
                  </a:lnTo>
                  <a:cubicBezTo>
                    <a:pt x="0" y="32514"/>
                    <a:pt x="9998" y="33505"/>
                    <a:pt x="20008" y="33505"/>
                  </a:cubicBezTo>
                  <a:cubicBezTo>
                    <a:pt x="23088" y="33505"/>
                    <a:pt x="26169" y="33411"/>
                    <a:pt x="28960" y="33223"/>
                  </a:cubicBezTo>
                  <a:cubicBezTo>
                    <a:pt x="31353" y="33074"/>
                    <a:pt x="33496" y="32824"/>
                    <a:pt x="35291" y="32525"/>
                  </a:cubicBezTo>
                  <a:cubicBezTo>
                    <a:pt x="38281" y="32077"/>
                    <a:pt x="40126" y="31429"/>
                    <a:pt x="40126" y="30581"/>
                  </a:cubicBezTo>
                  <a:lnTo>
                    <a:pt x="27315" y="1522"/>
                  </a:lnTo>
                  <a:cubicBezTo>
                    <a:pt x="27315" y="874"/>
                    <a:pt x="26019" y="475"/>
                    <a:pt x="24125" y="275"/>
                  </a:cubicBezTo>
                  <a:cubicBezTo>
                    <a:pt x="23378" y="176"/>
                    <a:pt x="22530" y="76"/>
                    <a:pt x="21633" y="26"/>
                  </a:cubicBezTo>
                  <a:cubicBezTo>
                    <a:pt x="21159" y="9"/>
                    <a:pt x="20676" y="0"/>
                    <a:pt x="2019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a:off x="3487214" y="3598300"/>
              <a:ext cx="2148901" cy="940567"/>
            </a:xfrm>
            <a:custGeom>
              <a:rect b="b" l="l" r="r" t="t"/>
              <a:pathLst>
                <a:path extrusionOk="0" h="59016" w="134833">
                  <a:moveTo>
                    <a:pt x="110266" y="0"/>
                  </a:moveTo>
                  <a:cubicBezTo>
                    <a:pt x="108509" y="0"/>
                    <a:pt x="106750" y="96"/>
                    <a:pt x="105025" y="245"/>
                  </a:cubicBezTo>
                  <a:cubicBezTo>
                    <a:pt x="93162" y="1392"/>
                    <a:pt x="83143" y="5479"/>
                    <a:pt x="72127" y="9517"/>
                  </a:cubicBezTo>
                  <a:cubicBezTo>
                    <a:pt x="70914" y="9962"/>
                    <a:pt x="69768" y="10147"/>
                    <a:pt x="68659" y="10147"/>
                  </a:cubicBezTo>
                  <a:cubicBezTo>
                    <a:pt x="65305" y="10147"/>
                    <a:pt x="62290" y="8460"/>
                    <a:pt x="58769" y="7224"/>
                  </a:cubicBezTo>
                  <a:cubicBezTo>
                    <a:pt x="53136" y="5130"/>
                    <a:pt x="47304" y="3585"/>
                    <a:pt x="41422" y="2588"/>
                  </a:cubicBezTo>
                  <a:cubicBezTo>
                    <a:pt x="38766" y="2197"/>
                    <a:pt x="36066" y="1982"/>
                    <a:pt x="33374" y="1982"/>
                  </a:cubicBezTo>
                  <a:cubicBezTo>
                    <a:pt x="26468" y="1982"/>
                    <a:pt x="19612" y="3396"/>
                    <a:pt x="13659" y="6875"/>
                  </a:cubicBezTo>
                  <a:cubicBezTo>
                    <a:pt x="7029" y="10713"/>
                    <a:pt x="1895" y="17392"/>
                    <a:pt x="499" y="24769"/>
                  </a:cubicBezTo>
                  <a:cubicBezTo>
                    <a:pt x="150" y="26614"/>
                    <a:pt x="1" y="28508"/>
                    <a:pt x="150" y="30402"/>
                  </a:cubicBezTo>
                  <a:cubicBezTo>
                    <a:pt x="998" y="40670"/>
                    <a:pt x="9372" y="49144"/>
                    <a:pt x="18942" y="53131"/>
                  </a:cubicBezTo>
                  <a:cubicBezTo>
                    <a:pt x="28463" y="57119"/>
                    <a:pt x="39080" y="57468"/>
                    <a:pt x="49398" y="57767"/>
                  </a:cubicBezTo>
                  <a:cubicBezTo>
                    <a:pt x="62108" y="58166"/>
                    <a:pt x="74869" y="58515"/>
                    <a:pt x="87579" y="58913"/>
                  </a:cubicBezTo>
                  <a:cubicBezTo>
                    <a:pt x="89593" y="58971"/>
                    <a:pt x="91641" y="59016"/>
                    <a:pt x="93700" y="59016"/>
                  </a:cubicBezTo>
                  <a:cubicBezTo>
                    <a:pt x="104178" y="59016"/>
                    <a:pt x="114921" y="57845"/>
                    <a:pt x="122670" y="51138"/>
                  </a:cubicBezTo>
                  <a:cubicBezTo>
                    <a:pt x="128452" y="46103"/>
                    <a:pt x="131593" y="38577"/>
                    <a:pt x="133038" y="31050"/>
                  </a:cubicBezTo>
                  <a:cubicBezTo>
                    <a:pt x="134833" y="21529"/>
                    <a:pt x="133537" y="10364"/>
                    <a:pt x="125910" y="4383"/>
                  </a:cubicBezTo>
                  <a:cubicBezTo>
                    <a:pt x="125661" y="4183"/>
                    <a:pt x="125362" y="4034"/>
                    <a:pt x="125113" y="3834"/>
                  </a:cubicBezTo>
                  <a:cubicBezTo>
                    <a:pt x="120845" y="877"/>
                    <a:pt x="115566" y="0"/>
                    <a:pt x="11026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a:off x="3487214" y="3659405"/>
              <a:ext cx="2148901" cy="879463"/>
            </a:xfrm>
            <a:custGeom>
              <a:rect b="b" l="l" r="r" t="t"/>
              <a:pathLst>
                <a:path extrusionOk="0" h="55182" w="134833">
                  <a:moveTo>
                    <a:pt x="125113" y="0"/>
                  </a:moveTo>
                  <a:lnTo>
                    <a:pt x="125113" y="0"/>
                  </a:lnTo>
                  <a:cubicBezTo>
                    <a:pt x="129399" y="5483"/>
                    <a:pt x="129748" y="13558"/>
                    <a:pt x="126907" y="19938"/>
                  </a:cubicBezTo>
                  <a:cubicBezTo>
                    <a:pt x="123867" y="26668"/>
                    <a:pt x="117736" y="31652"/>
                    <a:pt x="111007" y="34643"/>
                  </a:cubicBezTo>
                  <a:cubicBezTo>
                    <a:pt x="104277" y="37634"/>
                    <a:pt x="96900" y="38830"/>
                    <a:pt x="89573" y="39627"/>
                  </a:cubicBezTo>
                  <a:cubicBezTo>
                    <a:pt x="82707" y="40369"/>
                    <a:pt x="75787" y="40795"/>
                    <a:pt x="68875" y="40795"/>
                  </a:cubicBezTo>
                  <a:cubicBezTo>
                    <a:pt x="59527" y="40795"/>
                    <a:pt x="50193" y="40016"/>
                    <a:pt x="41024" y="38182"/>
                  </a:cubicBezTo>
                  <a:cubicBezTo>
                    <a:pt x="26519" y="35291"/>
                    <a:pt x="12462" y="29658"/>
                    <a:pt x="499" y="20935"/>
                  </a:cubicBezTo>
                  <a:cubicBezTo>
                    <a:pt x="150" y="22780"/>
                    <a:pt x="1" y="24674"/>
                    <a:pt x="150" y="26568"/>
                  </a:cubicBezTo>
                  <a:cubicBezTo>
                    <a:pt x="998" y="36836"/>
                    <a:pt x="9372" y="45310"/>
                    <a:pt x="18942" y="49297"/>
                  </a:cubicBezTo>
                  <a:cubicBezTo>
                    <a:pt x="28463" y="53285"/>
                    <a:pt x="39080" y="53634"/>
                    <a:pt x="49398" y="53933"/>
                  </a:cubicBezTo>
                  <a:cubicBezTo>
                    <a:pt x="62108" y="54332"/>
                    <a:pt x="74869" y="54681"/>
                    <a:pt x="87579" y="55079"/>
                  </a:cubicBezTo>
                  <a:cubicBezTo>
                    <a:pt x="89593" y="55137"/>
                    <a:pt x="91641" y="55182"/>
                    <a:pt x="93700" y="55182"/>
                  </a:cubicBezTo>
                  <a:cubicBezTo>
                    <a:pt x="104178" y="55182"/>
                    <a:pt x="114921" y="54011"/>
                    <a:pt x="122670" y="47304"/>
                  </a:cubicBezTo>
                  <a:cubicBezTo>
                    <a:pt x="128452" y="42269"/>
                    <a:pt x="131593" y="34743"/>
                    <a:pt x="133038" y="27216"/>
                  </a:cubicBezTo>
                  <a:cubicBezTo>
                    <a:pt x="134833" y="17695"/>
                    <a:pt x="133537" y="6530"/>
                    <a:pt x="125910" y="549"/>
                  </a:cubicBezTo>
                  <a:cubicBezTo>
                    <a:pt x="125661" y="349"/>
                    <a:pt x="125362" y="200"/>
                    <a:pt x="12511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8"/>
            <p:cNvSpPr/>
            <p:nvPr/>
          </p:nvSpPr>
          <p:spPr>
            <a:xfrm>
              <a:off x="4236356" y="1536115"/>
              <a:ext cx="691146" cy="560697"/>
            </a:xfrm>
            <a:custGeom>
              <a:rect b="b" l="l" r="r" t="t"/>
              <a:pathLst>
                <a:path extrusionOk="0" h="35181" w="43366">
                  <a:moveTo>
                    <a:pt x="22137" y="1"/>
                  </a:moveTo>
                  <a:cubicBezTo>
                    <a:pt x="17171" y="1"/>
                    <a:pt x="11813" y="4077"/>
                    <a:pt x="11813" y="4077"/>
                  </a:cubicBezTo>
                  <a:cubicBezTo>
                    <a:pt x="11006" y="3825"/>
                    <a:pt x="10270" y="3712"/>
                    <a:pt x="9598" y="3712"/>
                  </a:cubicBezTo>
                  <a:cubicBezTo>
                    <a:pt x="3351" y="3712"/>
                    <a:pt x="2742" y="13548"/>
                    <a:pt x="2742" y="13548"/>
                  </a:cubicBezTo>
                  <a:cubicBezTo>
                    <a:pt x="0" y="16139"/>
                    <a:pt x="3240" y="27604"/>
                    <a:pt x="3240" y="27604"/>
                  </a:cubicBezTo>
                  <a:lnTo>
                    <a:pt x="3689" y="27604"/>
                  </a:lnTo>
                  <a:lnTo>
                    <a:pt x="23378" y="35180"/>
                  </a:lnTo>
                  <a:lnTo>
                    <a:pt x="40724" y="27604"/>
                  </a:lnTo>
                  <a:cubicBezTo>
                    <a:pt x="43366" y="12501"/>
                    <a:pt x="38630" y="11604"/>
                    <a:pt x="38630" y="11604"/>
                  </a:cubicBezTo>
                  <a:cubicBezTo>
                    <a:pt x="40022" y="4070"/>
                    <a:pt x="32098" y="3397"/>
                    <a:pt x="29224" y="3397"/>
                  </a:cubicBezTo>
                  <a:cubicBezTo>
                    <a:pt x="28599" y="3397"/>
                    <a:pt x="28213" y="3429"/>
                    <a:pt x="28213" y="3429"/>
                  </a:cubicBezTo>
                  <a:cubicBezTo>
                    <a:pt x="26651" y="874"/>
                    <a:pt x="24436" y="1"/>
                    <a:pt x="22137"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8"/>
            <p:cNvSpPr/>
            <p:nvPr/>
          </p:nvSpPr>
          <p:spPr>
            <a:xfrm>
              <a:off x="4317383" y="1757583"/>
              <a:ext cx="539421" cy="972379"/>
            </a:xfrm>
            <a:custGeom>
              <a:rect b="b" l="l" r="r" t="t"/>
              <a:pathLst>
                <a:path extrusionOk="0" h="61012" w="33846">
                  <a:moveTo>
                    <a:pt x="16923" y="0"/>
                  </a:moveTo>
                  <a:cubicBezTo>
                    <a:pt x="11365" y="0"/>
                    <a:pt x="5807" y="947"/>
                    <a:pt x="499" y="2842"/>
                  </a:cubicBezTo>
                  <a:cubicBezTo>
                    <a:pt x="100" y="6381"/>
                    <a:pt x="0" y="9920"/>
                    <a:pt x="150" y="13459"/>
                  </a:cubicBezTo>
                  <a:cubicBezTo>
                    <a:pt x="299" y="16998"/>
                    <a:pt x="1246" y="20487"/>
                    <a:pt x="2941" y="23577"/>
                  </a:cubicBezTo>
                  <a:cubicBezTo>
                    <a:pt x="4785" y="26718"/>
                    <a:pt x="7527" y="29210"/>
                    <a:pt x="9371" y="32350"/>
                  </a:cubicBezTo>
                  <a:cubicBezTo>
                    <a:pt x="10169" y="33746"/>
                    <a:pt x="11116" y="34543"/>
                    <a:pt x="11664" y="35540"/>
                  </a:cubicBezTo>
                  <a:cubicBezTo>
                    <a:pt x="12312" y="36786"/>
                    <a:pt x="12462" y="38431"/>
                    <a:pt x="11664" y="42568"/>
                  </a:cubicBezTo>
                  <a:cubicBezTo>
                    <a:pt x="11664" y="42568"/>
                    <a:pt x="3838" y="47304"/>
                    <a:pt x="3838" y="53185"/>
                  </a:cubicBezTo>
                  <a:cubicBezTo>
                    <a:pt x="3838" y="59117"/>
                    <a:pt x="16948" y="61011"/>
                    <a:pt x="16948" y="61011"/>
                  </a:cubicBezTo>
                  <a:cubicBezTo>
                    <a:pt x="16948" y="61011"/>
                    <a:pt x="30007" y="59117"/>
                    <a:pt x="30007" y="53185"/>
                  </a:cubicBezTo>
                  <a:cubicBezTo>
                    <a:pt x="30007" y="47254"/>
                    <a:pt x="22181" y="42120"/>
                    <a:pt x="22181" y="42120"/>
                  </a:cubicBezTo>
                  <a:cubicBezTo>
                    <a:pt x="21833" y="38332"/>
                    <a:pt x="21882" y="36587"/>
                    <a:pt x="22181" y="35540"/>
                  </a:cubicBezTo>
                  <a:cubicBezTo>
                    <a:pt x="22630" y="34244"/>
                    <a:pt x="23527" y="34045"/>
                    <a:pt x="24524" y="32350"/>
                  </a:cubicBezTo>
                  <a:cubicBezTo>
                    <a:pt x="26319" y="29210"/>
                    <a:pt x="29060" y="26718"/>
                    <a:pt x="30904" y="23577"/>
                  </a:cubicBezTo>
                  <a:cubicBezTo>
                    <a:pt x="32599" y="20487"/>
                    <a:pt x="33546" y="16998"/>
                    <a:pt x="33696" y="13459"/>
                  </a:cubicBezTo>
                  <a:cubicBezTo>
                    <a:pt x="33845" y="9920"/>
                    <a:pt x="33746" y="6381"/>
                    <a:pt x="33347" y="2842"/>
                  </a:cubicBezTo>
                  <a:cubicBezTo>
                    <a:pt x="28038" y="947"/>
                    <a:pt x="22481" y="0"/>
                    <a:pt x="16923"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8"/>
            <p:cNvSpPr/>
            <p:nvPr/>
          </p:nvSpPr>
          <p:spPr>
            <a:xfrm>
              <a:off x="4457983" y="2244362"/>
              <a:ext cx="136664" cy="55813"/>
            </a:xfrm>
            <a:custGeom>
              <a:rect b="b" l="l" r="r" t="t"/>
              <a:pathLst>
                <a:path extrusionOk="0" h="3502" w="8575">
                  <a:moveTo>
                    <a:pt x="425" y="0"/>
                  </a:moveTo>
                  <a:cubicBezTo>
                    <a:pt x="325" y="0"/>
                    <a:pt x="225" y="38"/>
                    <a:pt x="150" y="112"/>
                  </a:cubicBezTo>
                  <a:cubicBezTo>
                    <a:pt x="1" y="262"/>
                    <a:pt x="51" y="511"/>
                    <a:pt x="200" y="661"/>
                  </a:cubicBezTo>
                  <a:cubicBezTo>
                    <a:pt x="2244" y="2505"/>
                    <a:pt x="4836" y="3502"/>
                    <a:pt x="7577" y="3502"/>
                  </a:cubicBezTo>
                  <a:lnTo>
                    <a:pt x="8176" y="3502"/>
                  </a:lnTo>
                  <a:cubicBezTo>
                    <a:pt x="8425" y="3502"/>
                    <a:pt x="8574" y="3302"/>
                    <a:pt x="8574" y="3103"/>
                  </a:cubicBezTo>
                  <a:cubicBezTo>
                    <a:pt x="8574" y="2886"/>
                    <a:pt x="8423" y="2745"/>
                    <a:pt x="8252" y="2745"/>
                  </a:cubicBezTo>
                  <a:cubicBezTo>
                    <a:pt x="8227" y="2745"/>
                    <a:pt x="8201" y="2748"/>
                    <a:pt x="8176" y="2754"/>
                  </a:cubicBezTo>
                  <a:cubicBezTo>
                    <a:pt x="8038" y="2759"/>
                    <a:pt x="7901" y="2762"/>
                    <a:pt x="7764" y="2762"/>
                  </a:cubicBezTo>
                  <a:cubicBezTo>
                    <a:pt x="5166" y="2762"/>
                    <a:pt x="2640" y="1864"/>
                    <a:pt x="699" y="112"/>
                  </a:cubicBezTo>
                  <a:cubicBezTo>
                    <a:pt x="624" y="38"/>
                    <a:pt x="524" y="0"/>
                    <a:pt x="4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8"/>
            <p:cNvSpPr/>
            <p:nvPr/>
          </p:nvSpPr>
          <p:spPr>
            <a:xfrm>
              <a:off x="4481826" y="1922823"/>
              <a:ext cx="37357" cy="66746"/>
            </a:xfrm>
            <a:custGeom>
              <a:rect b="b" l="l" r="r" t="t"/>
              <a:pathLst>
                <a:path extrusionOk="0" h="4188" w="2344">
                  <a:moveTo>
                    <a:pt x="1197" y="0"/>
                  </a:moveTo>
                  <a:cubicBezTo>
                    <a:pt x="549" y="0"/>
                    <a:pt x="0" y="947"/>
                    <a:pt x="0" y="2094"/>
                  </a:cubicBezTo>
                  <a:cubicBezTo>
                    <a:pt x="0" y="3240"/>
                    <a:pt x="549" y="4187"/>
                    <a:pt x="1197" y="4187"/>
                  </a:cubicBezTo>
                  <a:cubicBezTo>
                    <a:pt x="1795" y="4187"/>
                    <a:pt x="2343" y="3240"/>
                    <a:pt x="2343" y="2094"/>
                  </a:cubicBezTo>
                  <a:cubicBezTo>
                    <a:pt x="2343" y="947"/>
                    <a:pt x="1795" y="0"/>
                    <a:pt x="119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8"/>
            <p:cNvSpPr/>
            <p:nvPr/>
          </p:nvSpPr>
          <p:spPr>
            <a:xfrm>
              <a:off x="4660565" y="1922823"/>
              <a:ext cx="36561" cy="66746"/>
            </a:xfrm>
            <a:custGeom>
              <a:rect b="b" l="l" r="r" t="t"/>
              <a:pathLst>
                <a:path extrusionOk="0" h="4188" w="2294">
                  <a:moveTo>
                    <a:pt x="1147" y="0"/>
                  </a:moveTo>
                  <a:cubicBezTo>
                    <a:pt x="499" y="0"/>
                    <a:pt x="1" y="947"/>
                    <a:pt x="1" y="2094"/>
                  </a:cubicBezTo>
                  <a:cubicBezTo>
                    <a:pt x="1" y="3240"/>
                    <a:pt x="499" y="4187"/>
                    <a:pt x="1147" y="4187"/>
                  </a:cubicBezTo>
                  <a:cubicBezTo>
                    <a:pt x="1795" y="4187"/>
                    <a:pt x="2293" y="3240"/>
                    <a:pt x="2293" y="2094"/>
                  </a:cubicBezTo>
                  <a:cubicBezTo>
                    <a:pt x="2293" y="947"/>
                    <a:pt x="1795" y="0"/>
                    <a:pt x="1147"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8"/>
            <p:cNvSpPr/>
            <p:nvPr/>
          </p:nvSpPr>
          <p:spPr>
            <a:xfrm>
              <a:off x="4578742" y="2001968"/>
              <a:ext cx="36561" cy="51143"/>
            </a:xfrm>
            <a:custGeom>
              <a:rect b="b" l="l" r="r" t="t"/>
              <a:pathLst>
                <a:path extrusionOk="0" h="3209" w="2294">
                  <a:moveTo>
                    <a:pt x="874" y="0"/>
                  </a:moveTo>
                  <a:cubicBezTo>
                    <a:pt x="731" y="0"/>
                    <a:pt x="587" y="23"/>
                    <a:pt x="449" y="69"/>
                  </a:cubicBezTo>
                  <a:cubicBezTo>
                    <a:pt x="250" y="118"/>
                    <a:pt x="150" y="368"/>
                    <a:pt x="200" y="567"/>
                  </a:cubicBezTo>
                  <a:cubicBezTo>
                    <a:pt x="273" y="713"/>
                    <a:pt x="399" y="806"/>
                    <a:pt x="540" y="806"/>
                  </a:cubicBezTo>
                  <a:cubicBezTo>
                    <a:pt x="591" y="806"/>
                    <a:pt x="645" y="793"/>
                    <a:pt x="698" y="766"/>
                  </a:cubicBezTo>
                  <a:cubicBezTo>
                    <a:pt x="741" y="758"/>
                    <a:pt x="784" y="754"/>
                    <a:pt x="826" y="754"/>
                  </a:cubicBezTo>
                  <a:cubicBezTo>
                    <a:pt x="1030" y="754"/>
                    <a:pt x="1222" y="851"/>
                    <a:pt x="1346" y="1016"/>
                  </a:cubicBezTo>
                  <a:cubicBezTo>
                    <a:pt x="1446" y="1315"/>
                    <a:pt x="1396" y="1614"/>
                    <a:pt x="1197" y="1863"/>
                  </a:cubicBezTo>
                  <a:cubicBezTo>
                    <a:pt x="947" y="2112"/>
                    <a:pt x="648" y="2362"/>
                    <a:pt x="300" y="2461"/>
                  </a:cubicBezTo>
                  <a:cubicBezTo>
                    <a:pt x="100" y="2561"/>
                    <a:pt x="0" y="2760"/>
                    <a:pt x="50" y="2960"/>
                  </a:cubicBezTo>
                  <a:cubicBezTo>
                    <a:pt x="150" y="3109"/>
                    <a:pt x="300" y="3209"/>
                    <a:pt x="449" y="3209"/>
                  </a:cubicBezTo>
                  <a:cubicBezTo>
                    <a:pt x="499" y="3209"/>
                    <a:pt x="549" y="3209"/>
                    <a:pt x="599" y="3159"/>
                  </a:cubicBezTo>
                  <a:cubicBezTo>
                    <a:pt x="1047" y="3010"/>
                    <a:pt x="1496" y="2710"/>
                    <a:pt x="1845" y="2312"/>
                  </a:cubicBezTo>
                  <a:cubicBezTo>
                    <a:pt x="2194" y="1863"/>
                    <a:pt x="2293" y="1215"/>
                    <a:pt x="2044" y="667"/>
                  </a:cubicBezTo>
                  <a:cubicBezTo>
                    <a:pt x="1814" y="245"/>
                    <a:pt x="1348" y="0"/>
                    <a:pt x="87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8"/>
            <p:cNvSpPr/>
            <p:nvPr/>
          </p:nvSpPr>
          <p:spPr>
            <a:xfrm>
              <a:off x="4452437" y="1876349"/>
              <a:ext cx="85393" cy="38760"/>
            </a:xfrm>
            <a:custGeom>
              <a:rect b="b" l="l" r="r" t="t"/>
              <a:pathLst>
                <a:path extrusionOk="0" h="2432" w="5358">
                  <a:moveTo>
                    <a:pt x="2199" y="0"/>
                  </a:moveTo>
                  <a:cubicBezTo>
                    <a:pt x="1969" y="0"/>
                    <a:pt x="1745" y="25"/>
                    <a:pt x="1545" y="75"/>
                  </a:cubicBezTo>
                  <a:cubicBezTo>
                    <a:pt x="1097" y="125"/>
                    <a:pt x="648" y="274"/>
                    <a:pt x="299" y="474"/>
                  </a:cubicBezTo>
                  <a:cubicBezTo>
                    <a:pt x="100" y="574"/>
                    <a:pt x="0" y="773"/>
                    <a:pt x="100" y="972"/>
                  </a:cubicBezTo>
                  <a:cubicBezTo>
                    <a:pt x="136" y="1118"/>
                    <a:pt x="253" y="1211"/>
                    <a:pt x="391" y="1211"/>
                  </a:cubicBezTo>
                  <a:cubicBezTo>
                    <a:pt x="441" y="1211"/>
                    <a:pt x="495" y="1198"/>
                    <a:pt x="548" y="1172"/>
                  </a:cubicBezTo>
                  <a:cubicBezTo>
                    <a:pt x="897" y="1072"/>
                    <a:pt x="1246" y="972"/>
                    <a:pt x="1595" y="922"/>
                  </a:cubicBezTo>
                  <a:cubicBezTo>
                    <a:pt x="1660" y="917"/>
                    <a:pt x="1725" y="915"/>
                    <a:pt x="1789" y="915"/>
                  </a:cubicBezTo>
                  <a:cubicBezTo>
                    <a:pt x="2372" y="915"/>
                    <a:pt x="2946" y="1117"/>
                    <a:pt x="3439" y="1521"/>
                  </a:cubicBezTo>
                  <a:cubicBezTo>
                    <a:pt x="3689" y="1720"/>
                    <a:pt x="3888" y="1919"/>
                    <a:pt x="4037" y="2218"/>
                  </a:cubicBezTo>
                  <a:lnTo>
                    <a:pt x="4137" y="2218"/>
                  </a:lnTo>
                  <a:lnTo>
                    <a:pt x="4137" y="2268"/>
                  </a:lnTo>
                  <a:cubicBezTo>
                    <a:pt x="4264" y="2382"/>
                    <a:pt x="4410" y="2432"/>
                    <a:pt x="4552" y="2432"/>
                  </a:cubicBezTo>
                  <a:cubicBezTo>
                    <a:pt x="4970" y="2432"/>
                    <a:pt x="5357" y="2004"/>
                    <a:pt x="5134" y="1521"/>
                  </a:cubicBezTo>
                  <a:cubicBezTo>
                    <a:pt x="4835" y="1172"/>
                    <a:pt x="4486" y="823"/>
                    <a:pt x="4137" y="574"/>
                  </a:cubicBezTo>
                  <a:cubicBezTo>
                    <a:pt x="3738" y="324"/>
                    <a:pt x="3290" y="175"/>
                    <a:pt x="2891" y="75"/>
                  </a:cubicBezTo>
                  <a:cubicBezTo>
                    <a:pt x="2667" y="25"/>
                    <a:pt x="2430" y="0"/>
                    <a:pt x="2199"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8"/>
            <p:cNvSpPr/>
            <p:nvPr/>
          </p:nvSpPr>
          <p:spPr>
            <a:xfrm>
              <a:off x="4639958" y="1876349"/>
              <a:ext cx="89250" cy="39716"/>
            </a:xfrm>
            <a:custGeom>
              <a:rect b="b" l="l" r="r" t="t"/>
              <a:pathLst>
                <a:path extrusionOk="0" h="2492" w="5600">
                  <a:moveTo>
                    <a:pt x="3312" y="0"/>
                  </a:moveTo>
                  <a:cubicBezTo>
                    <a:pt x="3088" y="0"/>
                    <a:pt x="2864" y="25"/>
                    <a:pt x="2639" y="75"/>
                  </a:cubicBezTo>
                  <a:cubicBezTo>
                    <a:pt x="2191" y="175"/>
                    <a:pt x="1742" y="324"/>
                    <a:pt x="1393" y="623"/>
                  </a:cubicBezTo>
                  <a:cubicBezTo>
                    <a:pt x="994" y="873"/>
                    <a:pt x="646" y="1172"/>
                    <a:pt x="346" y="1570"/>
                  </a:cubicBezTo>
                  <a:lnTo>
                    <a:pt x="396" y="1570"/>
                  </a:lnTo>
                  <a:cubicBezTo>
                    <a:pt x="1" y="1966"/>
                    <a:pt x="591" y="2491"/>
                    <a:pt x="1044" y="2491"/>
                  </a:cubicBezTo>
                  <a:cubicBezTo>
                    <a:pt x="1219" y="2491"/>
                    <a:pt x="1374" y="2413"/>
                    <a:pt x="1443" y="2218"/>
                  </a:cubicBezTo>
                  <a:cubicBezTo>
                    <a:pt x="1593" y="1919"/>
                    <a:pt x="1792" y="1720"/>
                    <a:pt x="2041" y="1521"/>
                  </a:cubicBezTo>
                  <a:cubicBezTo>
                    <a:pt x="2290" y="1321"/>
                    <a:pt x="2589" y="1122"/>
                    <a:pt x="2889" y="1072"/>
                  </a:cubicBezTo>
                  <a:cubicBezTo>
                    <a:pt x="3144" y="999"/>
                    <a:pt x="3373" y="953"/>
                    <a:pt x="3614" y="953"/>
                  </a:cubicBezTo>
                  <a:cubicBezTo>
                    <a:pt x="3702" y="953"/>
                    <a:pt x="3792" y="959"/>
                    <a:pt x="3885" y="972"/>
                  </a:cubicBezTo>
                  <a:cubicBezTo>
                    <a:pt x="4234" y="972"/>
                    <a:pt x="4583" y="1072"/>
                    <a:pt x="4932" y="1222"/>
                  </a:cubicBezTo>
                  <a:cubicBezTo>
                    <a:pt x="4966" y="1229"/>
                    <a:pt x="4999" y="1233"/>
                    <a:pt x="5031" y="1233"/>
                  </a:cubicBezTo>
                  <a:cubicBezTo>
                    <a:pt x="5415" y="1233"/>
                    <a:pt x="5600" y="704"/>
                    <a:pt x="5231" y="474"/>
                  </a:cubicBezTo>
                  <a:cubicBezTo>
                    <a:pt x="4833" y="274"/>
                    <a:pt x="4384" y="175"/>
                    <a:pt x="3985" y="75"/>
                  </a:cubicBezTo>
                  <a:cubicBezTo>
                    <a:pt x="3761" y="25"/>
                    <a:pt x="3537" y="0"/>
                    <a:pt x="3312"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8"/>
            <p:cNvSpPr/>
            <p:nvPr/>
          </p:nvSpPr>
          <p:spPr>
            <a:xfrm>
              <a:off x="4492838" y="2068476"/>
              <a:ext cx="104980" cy="56929"/>
            </a:xfrm>
            <a:custGeom>
              <a:rect b="b" l="l" r="r" t="t"/>
              <a:pathLst>
                <a:path extrusionOk="0" h="3572" w="6587">
                  <a:moveTo>
                    <a:pt x="584" y="0"/>
                  </a:moveTo>
                  <a:cubicBezTo>
                    <a:pt x="280" y="0"/>
                    <a:pt x="1" y="414"/>
                    <a:pt x="306" y="681"/>
                  </a:cubicBezTo>
                  <a:cubicBezTo>
                    <a:pt x="1851" y="2226"/>
                    <a:pt x="3845" y="3273"/>
                    <a:pt x="6038" y="3572"/>
                  </a:cubicBezTo>
                  <a:lnTo>
                    <a:pt x="6088" y="3572"/>
                  </a:lnTo>
                  <a:cubicBezTo>
                    <a:pt x="6537" y="3522"/>
                    <a:pt x="6587" y="2874"/>
                    <a:pt x="6138" y="2774"/>
                  </a:cubicBezTo>
                  <a:cubicBezTo>
                    <a:pt x="4144" y="2525"/>
                    <a:pt x="2300" y="1578"/>
                    <a:pt x="855" y="133"/>
                  </a:cubicBezTo>
                  <a:cubicBezTo>
                    <a:pt x="773" y="39"/>
                    <a:pt x="677" y="0"/>
                    <a:pt x="5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8"/>
            <p:cNvSpPr/>
            <p:nvPr/>
          </p:nvSpPr>
          <p:spPr>
            <a:xfrm>
              <a:off x="4309430" y="1748594"/>
              <a:ext cx="552139" cy="248115"/>
            </a:xfrm>
            <a:custGeom>
              <a:rect b="b" l="l" r="r" t="t"/>
              <a:pathLst>
                <a:path extrusionOk="0" h="15568" w="34644">
                  <a:moveTo>
                    <a:pt x="17158" y="0"/>
                  </a:moveTo>
                  <a:cubicBezTo>
                    <a:pt x="11749" y="0"/>
                    <a:pt x="5701" y="838"/>
                    <a:pt x="1" y="3455"/>
                  </a:cubicBezTo>
                  <a:lnTo>
                    <a:pt x="1" y="13973"/>
                  </a:lnTo>
                  <a:lnTo>
                    <a:pt x="2344" y="15568"/>
                  </a:lnTo>
                  <a:cubicBezTo>
                    <a:pt x="2344" y="15568"/>
                    <a:pt x="5683" y="12328"/>
                    <a:pt x="5833" y="5001"/>
                  </a:cubicBezTo>
                  <a:cubicBezTo>
                    <a:pt x="5833" y="5001"/>
                    <a:pt x="8045" y="5959"/>
                    <a:pt x="10160" y="5959"/>
                  </a:cubicBezTo>
                  <a:cubicBezTo>
                    <a:pt x="11523" y="5959"/>
                    <a:pt x="12845" y="5561"/>
                    <a:pt x="13509" y="4253"/>
                  </a:cubicBezTo>
                  <a:cubicBezTo>
                    <a:pt x="13509" y="4253"/>
                    <a:pt x="16633" y="5627"/>
                    <a:pt x="19409" y="5627"/>
                  </a:cubicBezTo>
                  <a:cubicBezTo>
                    <a:pt x="20797" y="5627"/>
                    <a:pt x="22099" y="5283"/>
                    <a:pt x="22880" y="4253"/>
                  </a:cubicBezTo>
                  <a:cubicBezTo>
                    <a:pt x="22880" y="4253"/>
                    <a:pt x="24435" y="5896"/>
                    <a:pt x="26554" y="5896"/>
                  </a:cubicBezTo>
                  <a:cubicBezTo>
                    <a:pt x="27197" y="5896"/>
                    <a:pt x="27892" y="5744"/>
                    <a:pt x="28612" y="5350"/>
                  </a:cubicBezTo>
                  <a:cubicBezTo>
                    <a:pt x="28612" y="5350"/>
                    <a:pt x="28712" y="13275"/>
                    <a:pt x="31902" y="15568"/>
                  </a:cubicBezTo>
                  <a:lnTo>
                    <a:pt x="34643" y="13524"/>
                  </a:lnTo>
                  <a:lnTo>
                    <a:pt x="34394" y="2658"/>
                  </a:lnTo>
                  <a:cubicBezTo>
                    <a:pt x="34394" y="2658"/>
                    <a:pt x="26790" y="0"/>
                    <a:pt x="17158" y="0"/>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8"/>
            <p:cNvSpPr/>
            <p:nvPr/>
          </p:nvSpPr>
          <p:spPr>
            <a:xfrm>
              <a:off x="4206952" y="1958905"/>
              <a:ext cx="206566" cy="157351"/>
            </a:xfrm>
            <a:custGeom>
              <a:rect b="b" l="l" r="r" t="t"/>
              <a:pathLst>
                <a:path extrusionOk="0" h="9873" w="12961">
                  <a:moveTo>
                    <a:pt x="4809" y="0"/>
                  </a:moveTo>
                  <a:cubicBezTo>
                    <a:pt x="3303" y="0"/>
                    <a:pt x="1999" y="566"/>
                    <a:pt x="1297" y="1674"/>
                  </a:cubicBezTo>
                  <a:cubicBezTo>
                    <a:pt x="1" y="3718"/>
                    <a:pt x="1297" y="6858"/>
                    <a:pt x="4138" y="8652"/>
                  </a:cubicBezTo>
                  <a:cubicBezTo>
                    <a:pt x="5454" y="9469"/>
                    <a:pt x="6863" y="9873"/>
                    <a:pt x="8130" y="9873"/>
                  </a:cubicBezTo>
                  <a:cubicBezTo>
                    <a:pt x="9646" y="9873"/>
                    <a:pt x="10959" y="9295"/>
                    <a:pt x="11665" y="8154"/>
                  </a:cubicBezTo>
                  <a:cubicBezTo>
                    <a:pt x="12961" y="6110"/>
                    <a:pt x="11665" y="3020"/>
                    <a:pt x="8823" y="1225"/>
                  </a:cubicBezTo>
                  <a:cubicBezTo>
                    <a:pt x="7500" y="404"/>
                    <a:pt x="6082" y="0"/>
                    <a:pt x="4809"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8"/>
            <p:cNvSpPr/>
            <p:nvPr/>
          </p:nvSpPr>
          <p:spPr>
            <a:xfrm>
              <a:off x="4272056" y="1977297"/>
              <a:ext cx="94589" cy="115547"/>
            </a:xfrm>
            <a:custGeom>
              <a:rect b="b" l="l" r="r" t="t"/>
              <a:pathLst>
                <a:path extrusionOk="0" h="7250" w="5935">
                  <a:moveTo>
                    <a:pt x="529" y="1"/>
                  </a:moveTo>
                  <a:cubicBezTo>
                    <a:pt x="162" y="1"/>
                    <a:pt x="1" y="589"/>
                    <a:pt x="452" y="769"/>
                  </a:cubicBezTo>
                  <a:cubicBezTo>
                    <a:pt x="1598" y="1068"/>
                    <a:pt x="2645" y="1567"/>
                    <a:pt x="3642" y="2215"/>
                  </a:cubicBezTo>
                  <a:cubicBezTo>
                    <a:pt x="4539" y="2813"/>
                    <a:pt x="5137" y="3860"/>
                    <a:pt x="5137" y="5006"/>
                  </a:cubicBezTo>
                  <a:cubicBezTo>
                    <a:pt x="5137" y="5355"/>
                    <a:pt x="5038" y="5654"/>
                    <a:pt x="4888" y="5953"/>
                  </a:cubicBezTo>
                  <a:cubicBezTo>
                    <a:pt x="4689" y="6252"/>
                    <a:pt x="4439" y="6402"/>
                    <a:pt x="4090" y="6501"/>
                  </a:cubicBezTo>
                  <a:cubicBezTo>
                    <a:pt x="3642" y="6551"/>
                    <a:pt x="3692" y="7249"/>
                    <a:pt x="4190" y="7249"/>
                  </a:cubicBezTo>
                  <a:lnTo>
                    <a:pt x="4240" y="7249"/>
                  </a:lnTo>
                  <a:cubicBezTo>
                    <a:pt x="4788" y="7149"/>
                    <a:pt x="5237" y="6850"/>
                    <a:pt x="5486" y="6402"/>
                  </a:cubicBezTo>
                  <a:cubicBezTo>
                    <a:pt x="5785" y="6003"/>
                    <a:pt x="5935" y="5505"/>
                    <a:pt x="5935" y="5006"/>
                  </a:cubicBezTo>
                  <a:cubicBezTo>
                    <a:pt x="5935" y="3660"/>
                    <a:pt x="5237" y="2364"/>
                    <a:pt x="4090" y="1567"/>
                  </a:cubicBezTo>
                  <a:cubicBezTo>
                    <a:pt x="3044" y="869"/>
                    <a:pt x="1897" y="321"/>
                    <a:pt x="651" y="22"/>
                  </a:cubicBezTo>
                  <a:cubicBezTo>
                    <a:pt x="608" y="7"/>
                    <a:pt x="567" y="1"/>
                    <a:pt x="5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8"/>
            <p:cNvSpPr/>
            <p:nvPr/>
          </p:nvSpPr>
          <p:spPr>
            <a:xfrm>
              <a:off x="4284806" y="2009889"/>
              <a:ext cx="65312" cy="55941"/>
            </a:xfrm>
            <a:custGeom>
              <a:rect b="b" l="l" r="r" t="t"/>
              <a:pathLst>
                <a:path extrusionOk="0" h="3510" w="4098">
                  <a:moveTo>
                    <a:pt x="3616" y="1"/>
                  </a:moveTo>
                  <a:cubicBezTo>
                    <a:pt x="3577" y="1"/>
                    <a:pt x="3535" y="7"/>
                    <a:pt x="3490" y="20"/>
                  </a:cubicBezTo>
                  <a:cubicBezTo>
                    <a:pt x="1945" y="369"/>
                    <a:pt x="649" y="1466"/>
                    <a:pt x="100" y="3011"/>
                  </a:cubicBezTo>
                  <a:cubicBezTo>
                    <a:pt x="1" y="3210"/>
                    <a:pt x="100" y="3410"/>
                    <a:pt x="300" y="3509"/>
                  </a:cubicBezTo>
                  <a:lnTo>
                    <a:pt x="449" y="3509"/>
                  </a:lnTo>
                  <a:cubicBezTo>
                    <a:pt x="599" y="3509"/>
                    <a:pt x="748" y="3410"/>
                    <a:pt x="798" y="3260"/>
                  </a:cubicBezTo>
                  <a:cubicBezTo>
                    <a:pt x="1297" y="1964"/>
                    <a:pt x="2343" y="1067"/>
                    <a:pt x="3689" y="768"/>
                  </a:cubicBezTo>
                  <a:cubicBezTo>
                    <a:pt x="4097" y="632"/>
                    <a:pt x="4010" y="1"/>
                    <a:pt x="36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
            <p:cNvSpPr/>
            <p:nvPr/>
          </p:nvSpPr>
          <p:spPr>
            <a:xfrm>
              <a:off x="4765433" y="1958905"/>
              <a:ext cx="206550" cy="157351"/>
            </a:xfrm>
            <a:custGeom>
              <a:rect b="b" l="l" r="r" t="t"/>
              <a:pathLst>
                <a:path extrusionOk="0" h="9873" w="12960">
                  <a:moveTo>
                    <a:pt x="8176" y="0"/>
                  </a:moveTo>
                  <a:cubicBezTo>
                    <a:pt x="6904" y="0"/>
                    <a:pt x="5488" y="404"/>
                    <a:pt x="4187" y="1225"/>
                  </a:cubicBezTo>
                  <a:cubicBezTo>
                    <a:pt x="1296" y="3020"/>
                    <a:pt x="0" y="6110"/>
                    <a:pt x="1296" y="8154"/>
                  </a:cubicBezTo>
                  <a:cubicBezTo>
                    <a:pt x="2002" y="9295"/>
                    <a:pt x="3315" y="9873"/>
                    <a:pt x="4831" y="9873"/>
                  </a:cubicBezTo>
                  <a:cubicBezTo>
                    <a:pt x="6098" y="9873"/>
                    <a:pt x="7507" y="9469"/>
                    <a:pt x="8823" y="8652"/>
                  </a:cubicBezTo>
                  <a:cubicBezTo>
                    <a:pt x="11664" y="6858"/>
                    <a:pt x="12960" y="3718"/>
                    <a:pt x="11664" y="1674"/>
                  </a:cubicBezTo>
                  <a:cubicBezTo>
                    <a:pt x="10988" y="566"/>
                    <a:pt x="9683" y="0"/>
                    <a:pt x="8176"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8"/>
            <p:cNvSpPr/>
            <p:nvPr/>
          </p:nvSpPr>
          <p:spPr>
            <a:xfrm>
              <a:off x="4813087" y="1977425"/>
              <a:ext cx="92167" cy="115419"/>
            </a:xfrm>
            <a:custGeom>
              <a:rect b="b" l="l" r="r" t="t"/>
              <a:pathLst>
                <a:path extrusionOk="0" h="7242" w="5783">
                  <a:moveTo>
                    <a:pt x="5340" y="1"/>
                  </a:moveTo>
                  <a:cubicBezTo>
                    <a:pt x="5304" y="1"/>
                    <a:pt x="5269" y="5"/>
                    <a:pt x="5235" y="14"/>
                  </a:cubicBezTo>
                  <a:cubicBezTo>
                    <a:pt x="4038" y="313"/>
                    <a:pt x="2842" y="861"/>
                    <a:pt x="1795" y="1559"/>
                  </a:cubicBezTo>
                  <a:cubicBezTo>
                    <a:pt x="699" y="2356"/>
                    <a:pt x="1" y="3652"/>
                    <a:pt x="1" y="4998"/>
                  </a:cubicBezTo>
                  <a:cubicBezTo>
                    <a:pt x="1" y="5497"/>
                    <a:pt x="150" y="5995"/>
                    <a:pt x="400" y="6394"/>
                  </a:cubicBezTo>
                  <a:cubicBezTo>
                    <a:pt x="699" y="6842"/>
                    <a:pt x="1147" y="7141"/>
                    <a:pt x="1646" y="7241"/>
                  </a:cubicBezTo>
                  <a:lnTo>
                    <a:pt x="1745" y="7241"/>
                  </a:lnTo>
                  <a:cubicBezTo>
                    <a:pt x="2244" y="7241"/>
                    <a:pt x="2294" y="6543"/>
                    <a:pt x="1845" y="6493"/>
                  </a:cubicBezTo>
                  <a:cubicBezTo>
                    <a:pt x="1496" y="6394"/>
                    <a:pt x="1247" y="6244"/>
                    <a:pt x="1048" y="5945"/>
                  </a:cubicBezTo>
                  <a:cubicBezTo>
                    <a:pt x="848" y="5646"/>
                    <a:pt x="748" y="5347"/>
                    <a:pt x="748" y="4998"/>
                  </a:cubicBezTo>
                  <a:cubicBezTo>
                    <a:pt x="798" y="3852"/>
                    <a:pt x="1347" y="2805"/>
                    <a:pt x="2294" y="2207"/>
                  </a:cubicBezTo>
                  <a:cubicBezTo>
                    <a:pt x="3241" y="1559"/>
                    <a:pt x="4337" y="1060"/>
                    <a:pt x="5484" y="761"/>
                  </a:cubicBezTo>
                  <a:cubicBezTo>
                    <a:pt x="5683" y="662"/>
                    <a:pt x="5783" y="462"/>
                    <a:pt x="5733" y="263"/>
                  </a:cubicBezTo>
                  <a:cubicBezTo>
                    <a:pt x="5692" y="98"/>
                    <a:pt x="5514" y="1"/>
                    <a:pt x="53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8"/>
            <p:cNvSpPr/>
            <p:nvPr/>
          </p:nvSpPr>
          <p:spPr>
            <a:xfrm>
              <a:off x="4829773" y="2009252"/>
              <a:ext cx="64372" cy="56578"/>
            </a:xfrm>
            <a:custGeom>
              <a:rect b="b" l="l" r="r" t="t"/>
              <a:pathLst>
                <a:path extrusionOk="0" h="3550" w="4039">
                  <a:moveTo>
                    <a:pt x="453" y="1"/>
                  </a:moveTo>
                  <a:cubicBezTo>
                    <a:pt x="251" y="1"/>
                    <a:pt x="100" y="136"/>
                    <a:pt x="100" y="309"/>
                  </a:cubicBezTo>
                  <a:cubicBezTo>
                    <a:pt x="1" y="509"/>
                    <a:pt x="150" y="758"/>
                    <a:pt x="349" y="758"/>
                  </a:cubicBezTo>
                  <a:cubicBezTo>
                    <a:pt x="1695" y="1057"/>
                    <a:pt x="2742" y="2004"/>
                    <a:pt x="3241" y="3250"/>
                  </a:cubicBezTo>
                  <a:cubicBezTo>
                    <a:pt x="3290" y="3400"/>
                    <a:pt x="3440" y="3549"/>
                    <a:pt x="3589" y="3549"/>
                  </a:cubicBezTo>
                  <a:cubicBezTo>
                    <a:pt x="3639" y="3549"/>
                    <a:pt x="3689" y="3500"/>
                    <a:pt x="3739" y="3500"/>
                  </a:cubicBezTo>
                  <a:cubicBezTo>
                    <a:pt x="3938" y="3450"/>
                    <a:pt x="4038" y="3201"/>
                    <a:pt x="3938" y="3001"/>
                  </a:cubicBezTo>
                  <a:cubicBezTo>
                    <a:pt x="3390" y="1506"/>
                    <a:pt x="2094" y="359"/>
                    <a:pt x="549" y="10"/>
                  </a:cubicBezTo>
                  <a:cubicBezTo>
                    <a:pt x="516" y="4"/>
                    <a:pt x="484" y="1"/>
                    <a:pt x="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8"/>
            <p:cNvSpPr/>
            <p:nvPr/>
          </p:nvSpPr>
          <p:spPr>
            <a:xfrm>
              <a:off x="4136253" y="2324798"/>
              <a:ext cx="906445" cy="1135228"/>
            </a:xfrm>
            <a:custGeom>
              <a:rect b="b" l="l" r="r" t="t"/>
              <a:pathLst>
                <a:path extrusionOk="0" h="71230" w="56875">
                  <a:moveTo>
                    <a:pt x="23029" y="0"/>
                  </a:moveTo>
                  <a:cubicBezTo>
                    <a:pt x="23029" y="0"/>
                    <a:pt x="20188" y="698"/>
                    <a:pt x="16749" y="1794"/>
                  </a:cubicBezTo>
                  <a:cubicBezTo>
                    <a:pt x="12412" y="3190"/>
                    <a:pt x="7178" y="5134"/>
                    <a:pt x="5484" y="7078"/>
                  </a:cubicBezTo>
                  <a:cubicBezTo>
                    <a:pt x="3889" y="8823"/>
                    <a:pt x="2493" y="25870"/>
                    <a:pt x="1496" y="41970"/>
                  </a:cubicBezTo>
                  <a:cubicBezTo>
                    <a:pt x="1396" y="43615"/>
                    <a:pt x="1297" y="45260"/>
                    <a:pt x="1197" y="46855"/>
                  </a:cubicBezTo>
                  <a:cubicBezTo>
                    <a:pt x="898" y="51839"/>
                    <a:pt x="649" y="56624"/>
                    <a:pt x="499" y="60562"/>
                  </a:cubicBezTo>
                  <a:cubicBezTo>
                    <a:pt x="449" y="60911"/>
                    <a:pt x="399" y="61260"/>
                    <a:pt x="399" y="61559"/>
                  </a:cubicBezTo>
                  <a:cubicBezTo>
                    <a:pt x="150" y="67391"/>
                    <a:pt x="1" y="71229"/>
                    <a:pt x="1" y="71229"/>
                  </a:cubicBezTo>
                  <a:lnTo>
                    <a:pt x="56874" y="71229"/>
                  </a:lnTo>
                  <a:cubicBezTo>
                    <a:pt x="56874" y="71229"/>
                    <a:pt x="56675" y="66045"/>
                    <a:pt x="56276" y="58568"/>
                  </a:cubicBezTo>
                  <a:cubicBezTo>
                    <a:pt x="56126" y="56176"/>
                    <a:pt x="56027" y="53584"/>
                    <a:pt x="55877" y="50792"/>
                  </a:cubicBezTo>
                  <a:cubicBezTo>
                    <a:pt x="55778" y="49497"/>
                    <a:pt x="55728" y="48151"/>
                    <a:pt x="55628" y="46805"/>
                  </a:cubicBezTo>
                  <a:cubicBezTo>
                    <a:pt x="55528" y="44761"/>
                    <a:pt x="55379" y="42668"/>
                    <a:pt x="55279" y="40524"/>
                  </a:cubicBezTo>
                  <a:cubicBezTo>
                    <a:pt x="54282" y="24873"/>
                    <a:pt x="52886" y="8773"/>
                    <a:pt x="51391" y="7078"/>
                  </a:cubicBezTo>
                  <a:cubicBezTo>
                    <a:pt x="49647" y="5084"/>
                    <a:pt x="44014" y="3041"/>
                    <a:pt x="39528" y="1645"/>
                  </a:cubicBezTo>
                  <a:lnTo>
                    <a:pt x="39478" y="1645"/>
                  </a:lnTo>
                  <a:cubicBezTo>
                    <a:pt x="36188" y="648"/>
                    <a:pt x="33596" y="0"/>
                    <a:pt x="33596" y="0"/>
                  </a:cubicBezTo>
                  <a:cubicBezTo>
                    <a:pt x="32191" y="3334"/>
                    <a:pt x="29717" y="3658"/>
                    <a:pt x="28809" y="3658"/>
                  </a:cubicBezTo>
                  <a:cubicBezTo>
                    <a:pt x="28590" y="3658"/>
                    <a:pt x="28462" y="3639"/>
                    <a:pt x="28462" y="3639"/>
                  </a:cubicBezTo>
                  <a:cubicBezTo>
                    <a:pt x="28462" y="3639"/>
                    <a:pt x="28323" y="3658"/>
                    <a:pt x="28086" y="3658"/>
                  </a:cubicBezTo>
                  <a:cubicBezTo>
                    <a:pt x="27103" y="3658"/>
                    <a:pt x="24435" y="3334"/>
                    <a:pt x="2302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8"/>
            <p:cNvSpPr/>
            <p:nvPr/>
          </p:nvSpPr>
          <p:spPr>
            <a:xfrm>
              <a:off x="4293540" y="3090803"/>
              <a:ext cx="591855" cy="285998"/>
            </a:xfrm>
            <a:custGeom>
              <a:rect b="b" l="l" r="r" t="t"/>
              <a:pathLst>
                <a:path extrusionOk="0" h="17945" w="37136">
                  <a:moveTo>
                    <a:pt x="18568" y="0"/>
                  </a:moveTo>
                  <a:cubicBezTo>
                    <a:pt x="15204" y="0"/>
                    <a:pt x="11839" y="362"/>
                    <a:pt x="8525" y="1085"/>
                  </a:cubicBezTo>
                  <a:cubicBezTo>
                    <a:pt x="8525" y="1085"/>
                    <a:pt x="7577" y="7365"/>
                    <a:pt x="1197" y="8312"/>
                  </a:cubicBezTo>
                  <a:lnTo>
                    <a:pt x="1" y="17085"/>
                  </a:lnTo>
                  <a:cubicBezTo>
                    <a:pt x="6182" y="17658"/>
                    <a:pt x="12375" y="17945"/>
                    <a:pt x="18568" y="17945"/>
                  </a:cubicBezTo>
                  <a:cubicBezTo>
                    <a:pt x="24762" y="17945"/>
                    <a:pt x="30955" y="17658"/>
                    <a:pt x="37136" y="17085"/>
                  </a:cubicBezTo>
                  <a:lnTo>
                    <a:pt x="35939" y="8312"/>
                  </a:lnTo>
                  <a:cubicBezTo>
                    <a:pt x="29559" y="7315"/>
                    <a:pt x="28612" y="1085"/>
                    <a:pt x="28612" y="1085"/>
                  </a:cubicBezTo>
                  <a:cubicBezTo>
                    <a:pt x="25297" y="362"/>
                    <a:pt x="21933" y="0"/>
                    <a:pt x="18568" y="0"/>
                  </a:cubicBezTo>
                  <a:close/>
                </a:path>
              </a:pathLst>
            </a:custGeom>
            <a:solidFill>
              <a:srgbClr val="73F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8"/>
            <p:cNvSpPr/>
            <p:nvPr/>
          </p:nvSpPr>
          <p:spPr>
            <a:xfrm>
              <a:off x="4136253" y="3134296"/>
              <a:ext cx="906445" cy="325731"/>
            </a:xfrm>
            <a:custGeom>
              <a:rect b="b" l="l" r="r" t="t"/>
              <a:pathLst>
                <a:path extrusionOk="0" h="20438" w="56875">
                  <a:moveTo>
                    <a:pt x="55877" y="0"/>
                  </a:moveTo>
                  <a:cubicBezTo>
                    <a:pt x="51291" y="5384"/>
                    <a:pt x="45260" y="9471"/>
                    <a:pt x="38531" y="11764"/>
                  </a:cubicBezTo>
                  <a:cubicBezTo>
                    <a:pt x="32773" y="13765"/>
                    <a:pt x="26647" y="14629"/>
                    <a:pt x="20536" y="14629"/>
                  </a:cubicBezTo>
                  <a:cubicBezTo>
                    <a:pt x="19188" y="14629"/>
                    <a:pt x="17841" y="14587"/>
                    <a:pt x="16499" y="14505"/>
                  </a:cubicBezTo>
                  <a:cubicBezTo>
                    <a:pt x="10867" y="14157"/>
                    <a:pt x="5035" y="13010"/>
                    <a:pt x="499" y="9770"/>
                  </a:cubicBezTo>
                  <a:cubicBezTo>
                    <a:pt x="449" y="10119"/>
                    <a:pt x="449" y="10468"/>
                    <a:pt x="449" y="10767"/>
                  </a:cubicBezTo>
                  <a:cubicBezTo>
                    <a:pt x="150" y="16599"/>
                    <a:pt x="1" y="20437"/>
                    <a:pt x="1" y="20437"/>
                  </a:cubicBezTo>
                  <a:lnTo>
                    <a:pt x="56874" y="20437"/>
                  </a:lnTo>
                  <a:cubicBezTo>
                    <a:pt x="56874" y="20437"/>
                    <a:pt x="56675" y="15253"/>
                    <a:pt x="56326" y="7776"/>
                  </a:cubicBezTo>
                  <a:cubicBezTo>
                    <a:pt x="56176" y="5384"/>
                    <a:pt x="56027" y="2742"/>
                    <a:pt x="55877"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8"/>
            <p:cNvSpPr/>
            <p:nvPr/>
          </p:nvSpPr>
          <p:spPr>
            <a:xfrm>
              <a:off x="4403174" y="2324798"/>
              <a:ext cx="363056" cy="123930"/>
            </a:xfrm>
            <a:custGeom>
              <a:rect b="b" l="l" r="r" t="t"/>
              <a:pathLst>
                <a:path extrusionOk="0" h="7776" w="22780">
                  <a:moveTo>
                    <a:pt x="6231" y="0"/>
                  </a:moveTo>
                  <a:cubicBezTo>
                    <a:pt x="6231" y="0"/>
                    <a:pt x="3440" y="698"/>
                    <a:pt x="1" y="1794"/>
                  </a:cubicBezTo>
                  <a:cubicBezTo>
                    <a:pt x="1" y="1794"/>
                    <a:pt x="3490" y="7776"/>
                    <a:pt x="11764" y="7776"/>
                  </a:cubicBezTo>
                  <a:cubicBezTo>
                    <a:pt x="20038" y="7776"/>
                    <a:pt x="22780" y="1645"/>
                    <a:pt x="22780" y="1645"/>
                  </a:cubicBezTo>
                  <a:lnTo>
                    <a:pt x="22730" y="1645"/>
                  </a:lnTo>
                  <a:cubicBezTo>
                    <a:pt x="19440" y="648"/>
                    <a:pt x="16798" y="0"/>
                    <a:pt x="16798" y="0"/>
                  </a:cubicBezTo>
                  <a:cubicBezTo>
                    <a:pt x="15895" y="2143"/>
                    <a:pt x="13760" y="3350"/>
                    <a:pt x="11566" y="3350"/>
                  </a:cubicBezTo>
                  <a:cubicBezTo>
                    <a:pt x="9525" y="3350"/>
                    <a:pt x="7432" y="2306"/>
                    <a:pt x="623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8"/>
            <p:cNvSpPr/>
            <p:nvPr/>
          </p:nvSpPr>
          <p:spPr>
            <a:xfrm>
              <a:off x="4501684" y="2401203"/>
              <a:ext cx="33373" cy="312072"/>
            </a:xfrm>
            <a:custGeom>
              <a:rect b="b" l="l" r="r" t="t"/>
              <a:pathLst>
                <a:path extrusionOk="0" h="19581" w="2094">
                  <a:moveTo>
                    <a:pt x="1480" y="1"/>
                  </a:moveTo>
                  <a:cubicBezTo>
                    <a:pt x="1342" y="1"/>
                    <a:pt x="1219" y="83"/>
                    <a:pt x="1147" y="191"/>
                  </a:cubicBezTo>
                  <a:cubicBezTo>
                    <a:pt x="300" y="1835"/>
                    <a:pt x="0" y="3979"/>
                    <a:pt x="250" y="6621"/>
                  </a:cubicBezTo>
                  <a:cubicBezTo>
                    <a:pt x="349" y="7717"/>
                    <a:pt x="499" y="8864"/>
                    <a:pt x="648" y="9861"/>
                  </a:cubicBezTo>
                  <a:cubicBezTo>
                    <a:pt x="798" y="10907"/>
                    <a:pt x="997" y="11954"/>
                    <a:pt x="1097" y="13001"/>
                  </a:cubicBezTo>
                  <a:cubicBezTo>
                    <a:pt x="1296" y="15493"/>
                    <a:pt x="1047" y="17537"/>
                    <a:pt x="300" y="19032"/>
                  </a:cubicBezTo>
                  <a:cubicBezTo>
                    <a:pt x="200" y="19232"/>
                    <a:pt x="300" y="19431"/>
                    <a:pt x="449" y="19531"/>
                  </a:cubicBezTo>
                  <a:cubicBezTo>
                    <a:pt x="499" y="19580"/>
                    <a:pt x="599" y="19580"/>
                    <a:pt x="648" y="19580"/>
                  </a:cubicBezTo>
                  <a:cubicBezTo>
                    <a:pt x="798" y="19580"/>
                    <a:pt x="947" y="19481"/>
                    <a:pt x="997" y="19381"/>
                  </a:cubicBezTo>
                  <a:cubicBezTo>
                    <a:pt x="1795" y="17736"/>
                    <a:pt x="2094" y="15593"/>
                    <a:pt x="1845" y="12951"/>
                  </a:cubicBezTo>
                  <a:cubicBezTo>
                    <a:pt x="1745" y="11854"/>
                    <a:pt x="1595" y="10808"/>
                    <a:pt x="1446" y="9761"/>
                  </a:cubicBezTo>
                  <a:cubicBezTo>
                    <a:pt x="1247" y="8714"/>
                    <a:pt x="1097" y="7667"/>
                    <a:pt x="997" y="6571"/>
                  </a:cubicBezTo>
                  <a:cubicBezTo>
                    <a:pt x="798" y="4079"/>
                    <a:pt x="1047" y="2035"/>
                    <a:pt x="1845" y="539"/>
                  </a:cubicBezTo>
                  <a:cubicBezTo>
                    <a:pt x="1944" y="390"/>
                    <a:pt x="1845" y="141"/>
                    <a:pt x="1645" y="41"/>
                  </a:cubicBezTo>
                  <a:cubicBezTo>
                    <a:pt x="1590" y="13"/>
                    <a:pt x="1534" y="1"/>
                    <a:pt x="1480"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8"/>
            <p:cNvSpPr/>
            <p:nvPr/>
          </p:nvSpPr>
          <p:spPr>
            <a:xfrm>
              <a:off x="4636738" y="2400932"/>
              <a:ext cx="33373" cy="312343"/>
            </a:xfrm>
            <a:custGeom>
              <a:rect b="b" l="l" r="r" t="t"/>
              <a:pathLst>
                <a:path extrusionOk="0" h="19598" w="2094">
                  <a:moveTo>
                    <a:pt x="611" y="1"/>
                  </a:moveTo>
                  <a:cubicBezTo>
                    <a:pt x="345" y="1"/>
                    <a:pt x="81" y="269"/>
                    <a:pt x="249" y="606"/>
                  </a:cubicBezTo>
                  <a:cubicBezTo>
                    <a:pt x="997" y="2102"/>
                    <a:pt x="1296" y="4096"/>
                    <a:pt x="1097" y="6588"/>
                  </a:cubicBezTo>
                  <a:cubicBezTo>
                    <a:pt x="997" y="7684"/>
                    <a:pt x="798" y="8781"/>
                    <a:pt x="648" y="9778"/>
                  </a:cubicBezTo>
                  <a:cubicBezTo>
                    <a:pt x="499" y="10825"/>
                    <a:pt x="349" y="11871"/>
                    <a:pt x="249" y="12968"/>
                  </a:cubicBezTo>
                  <a:cubicBezTo>
                    <a:pt x="0" y="15610"/>
                    <a:pt x="249" y="17753"/>
                    <a:pt x="1097" y="19398"/>
                  </a:cubicBezTo>
                  <a:cubicBezTo>
                    <a:pt x="1147" y="19548"/>
                    <a:pt x="1296" y="19597"/>
                    <a:pt x="1446" y="19597"/>
                  </a:cubicBezTo>
                  <a:lnTo>
                    <a:pt x="1595" y="19597"/>
                  </a:lnTo>
                  <a:cubicBezTo>
                    <a:pt x="1795" y="19498"/>
                    <a:pt x="1894" y="19249"/>
                    <a:pt x="1795" y="19049"/>
                  </a:cubicBezTo>
                  <a:cubicBezTo>
                    <a:pt x="1047" y="17554"/>
                    <a:pt x="798" y="15510"/>
                    <a:pt x="997" y="13018"/>
                  </a:cubicBezTo>
                  <a:cubicBezTo>
                    <a:pt x="1097" y="11971"/>
                    <a:pt x="1246" y="10974"/>
                    <a:pt x="1396" y="9927"/>
                  </a:cubicBezTo>
                  <a:cubicBezTo>
                    <a:pt x="1595" y="8831"/>
                    <a:pt x="1745" y="7784"/>
                    <a:pt x="1844" y="6687"/>
                  </a:cubicBezTo>
                  <a:cubicBezTo>
                    <a:pt x="2094" y="4046"/>
                    <a:pt x="1745" y="1852"/>
                    <a:pt x="947" y="208"/>
                  </a:cubicBezTo>
                  <a:cubicBezTo>
                    <a:pt x="866" y="62"/>
                    <a:pt x="739" y="1"/>
                    <a:pt x="61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8"/>
            <p:cNvSpPr/>
            <p:nvPr/>
          </p:nvSpPr>
          <p:spPr>
            <a:xfrm>
              <a:off x="4351537" y="2891998"/>
              <a:ext cx="448864" cy="313809"/>
            </a:xfrm>
            <a:custGeom>
              <a:rect b="b" l="l" r="r" t="t"/>
              <a:pathLst>
                <a:path extrusionOk="0" h="19690" w="28164">
                  <a:moveTo>
                    <a:pt x="5334" y="1"/>
                  </a:moveTo>
                  <a:cubicBezTo>
                    <a:pt x="1994" y="1"/>
                    <a:pt x="698" y="549"/>
                    <a:pt x="350" y="2593"/>
                  </a:cubicBezTo>
                  <a:cubicBezTo>
                    <a:pt x="1" y="4686"/>
                    <a:pt x="1297" y="19690"/>
                    <a:pt x="5434" y="19690"/>
                  </a:cubicBezTo>
                  <a:cubicBezTo>
                    <a:pt x="9571" y="19690"/>
                    <a:pt x="9372" y="10618"/>
                    <a:pt x="9372" y="10618"/>
                  </a:cubicBezTo>
                  <a:lnTo>
                    <a:pt x="9372" y="10618"/>
                  </a:lnTo>
                  <a:cubicBezTo>
                    <a:pt x="10917" y="11066"/>
                    <a:pt x="12499" y="11291"/>
                    <a:pt x="14082" y="11291"/>
                  </a:cubicBezTo>
                  <a:cubicBezTo>
                    <a:pt x="15665" y="11291"/>
                    <a:pt x="17247" y="11066"/>
                    <a:pt x="18792" y="10618"/>
                  </a:cubicBezTo>
                  <a:lnTo>
                    <a:pt x="18792" y="10618"/>
                  </a:lnTo>
                  <a:cubicBezTo>
                    <a:pt x="18792" y="10618"/>
                    <a:pt x="18593" y="19690"/>
                    <a:pt x="22730" y="19690"/>
                  </a:cubicBezTo>
                  <a:cubicBezTo>
                    <a:pt x="26867" y="19690"/>
                    <a:pt x="28163" y="4686"/>
                    <a:pt x="27814" y="2593"/>
                  </a:cubicBezTo>
                  <a:cubicBezTo>
                    <a:pt x="27465" y="549"/>
                    <a:pt x="26169" y="1"/>
                    <a:pt x="22830" y="1"/>
                  </a:cubicBezTo>
                  <a:cubicBezTo>
                    <a:pt x="19766" y="1"/>
                    <a:pt x="19261" y="2098"/>
                    <a:pt x="18929" y="2098"/>
                  </a:cubicBezTo>
                  <a:cubicBezTo>
                    <a:pt x="18899" y="2098"/>
                    <a:pt x="18871" y="2081"/>
                    <a:pt x="18842" y="2044"/>
                  </a:cubicBezTo>
                  <a:cubicBezTo>
                    <a:pt x="18493" y="1646"/>
                    <a:pt x="14057" y="1496"/>
                    <a:pt x="14057" y="1496"/>
                  </a:cubicBezTo>
                  <a:cubicBezTo>
                    <a:pt x="14057" y="1496"/>
                    <a:pt x="9621" y="1646"/>
                    <a:pt x="9272" y="2044"/>
                  </a:cubicBezTo>
                  <a:cubicBezTo>
                    <a:pt x="9247" y="2081"/>
                    <a:pt x="9223" y="2098"/>
                    <a:pt x="9196" y="2098"/>
                  </a:cubicBezTo>
                  <a:cubicBezTo>
                    <a:pt x="8903" y="2098"/>
                    <a:pt x="8398" y="1"/>
                    <a:pt x="5334" y="1"/>
                  </a:cubicBezTo>
                  <a:close/>
                </a:path>
              </a:pathLst>
            </a:custGeom>
            <a:solidFill>
              <a:srgbClr val="1B1B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8"/>
            <p:cNvSpPr/>
            <p:nvPr/>
          </p:nvSpPr>
          <p:spPr>
            <a:xfrm>
              <a:off x="4539790" y="2931714"/>
              <a:ext cx="72006" cy="18535"/>
            </a:xfrm>
            <a:custGeom>
              <a:rect b="b" l="l" r="r" t="t"/>
              <a:pathLst>
                <a:path extrusionOk="0" h="1163" w="4518">
                  <a:moveTo>
                    <a:pt x="2251" y="1"/>
                  </a:moveTo>
                  <a:cubicBezTo>
                    <a:pt x="1709" y="1"/>
                    <a:pt x="1173" y="51"/>
                    <a:pt x="650" y="150"/>
                  </a:cubicBezTo>
                  <a:cubicBezTo>
                    <a:pt x="1" y="290"/>
                    <a:pt x="215" y="1163"/>
                    <a:pt x="770" y="1163"/>
                  </a:cubicBezTo>
                  <a:cubicBezTo>
                    <a:pt x="811" y="1163"/>
                    <a:pt x="854" y="1158"/>
                    <a:pt x="899" y="1147"/>
                  </a:cubicBezTo>
                  <a:cubicBezTo>
                    <a:pt x="1348" y="1048"/>
                    <a:pt x="1796" y="998"/>
                    <a:pt x="2245" y="998"/>
                  </a:cubicBezTo>
                  <a:cubicBezTo>
                    <a:pt x="2694" y="998"/>
                    <a:pt x="3142" y="1048"/>
                    <a:pt x="3591" y="1098"/>
                  </a:cubicBezTo>
                  <a:cubicBezTo>
                    <a:pt x="3662" y="1123"/>
                    <a:pt x="3728" y="1134"/>
                    <a:pt x="3790" y="1134"/>
                  </a:cubicBezTo>
                  <a:cubicBezTo>
                    <a:pt x="4339" y="1134"/>
                    <a:pt x="4517" y="235"/>
                    <a:pt x="3890" y="101"/>
                  </a:cubicBezTo>
                  <a:lnTo>
                    <a:pt x="3890" y="101"/>
                  </a:lnTo>
                  <a:lnTo>
                    <a:pt x="3890" y="150"/>
                  </a:lnTo>
                  <a:cubicBezTo>
                    <a:pt x="3342" y="51"/>
                    <a:pt x="2793" y="1"/>
                    <a:pt x="2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8"/>
            <p:cNvSpPr/>
            <p:nvPr/>
          </p:nvSpPr>
          <p:spPr>
            <a:xfrm>
              <a:off x="4829773" y="2415355"/>
              <a:ext cx="735643" cy="767422"/>
            </a:xfrm>
            <a:custGeom>
              <a:rect b="b" l="l" r="r" t="t"/>
              <a:pathLst>
                <a:path extrusionOk="0" h="48152" w="46158">
                  <a:moveTo>
                    <a:pt x="6132" y="0"/>
                  </a:moveTo>
                  <a:cubicBezTo>
                    <a:pt x="5085" y="5683"/>
                    <a:pt x="6879" y="13309"/>
                    <a:pt x="10667" y="19739"/>
                  </a:cubicBezTo>
                  <a:lnTo>
                    <a:pt x="25721" y="30805"/>
                  </a:lnTo>
                  <a:lnTo>
                    <a:pt x="1" y="37335"/>
                  </a:lnTo>
                  <a:lnTo>
                    <a:pt x="599" y="48151"/>
                  </a:lnTo>
                  <a:cubicBezTo>
                    <a:pt x="599" y="48151"/>
                    <a:pt x="37833" y="46207"/>
                    <a:pt x="42020" y="35640"/>
                  </a:cubicBezTo>
                  <a:cubicBezTo>
                    <a:pt x="46157" y="25073"/>
                    <a:pt x="6132" y="1"/>
                    <a:pt x="6132" y="0"/>
                  </a:cubicBezTo>
                  <a:close/>
                </a:path>
              </a:pathLst>
            </a:custGeom>
            <a:solidFill>
              <a:srgbClr val="73F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8"/>
            <p:cNvSpPr/>
            <p:nvPr/>
          </p:nvSpPr>
          <p:spPr>
            <a:xfrm>
              <a:off x="4558883" y="2915155"/>
              <a:ext cx="380540" cy="267718"/>
            </a:xfrm>
            <a:custGeom>
              <a:rect b="b" l="l" r="r" t="t"/>
              <a:pathLst>
                <a:path extrusionOk="0" h="16798" w="23877">
                  <a:moveTo>
                    <a:pt x="10087" y="0"/>
                  </a:moveTo>
                  <a:cubicBezTo>
                    <a:pt x="9932" y="0"/>
                    <a:pt x="9776" y="14"/>
                    <a:pt x="9620" y="43"/>
                  </a:cubicBezTo>
                  <a:cubicBezTo>
                    <a:pt x="8374" y="242"/>
                    <a:pt x="7078" y="1189"/>
                    <a:pt x="6032" y="1788"/>
                  </a:cubicBezTo>
                  <a:cubicBezTo>
                    <a:pt x="5085" y="2286"/>
                    <a:pt x="0" y="4878"/>
                    <a:pt x="848" y="6473"/>
                  </a:cubicBezTo>
                  <a:cubicBezTo>
                    <a:pt x="1131" y="6995"/>
                    <a:pt x="1539" y="7178"/>
                    <a:pt x="1972" y="7178"/>
                  </a:cubicBezTo>
                  <a:cubicBezTo>
                    <a:pt x="2987" y="7178"/>
                    <a:pt x="4137" y="6174"/>
                    <a:pt x="4137" y="6174"/>
                  </a:cubicBezTo>
                  <a:lnTo>
                    <a:pt x="4137" y="6174"/>
                  </a:lnTo>
                  <a:cubicBezTo>
                    <a:pt x="4137" y="6174"/>
                    <a:pt x="2692" y="7769"/>
                    <a:pt x="3440" y="9115"/>
                  </a:cubicBezTo>
                  <a:cubicBezTo>
                    <a:pt x="4137" y="10511"/>
                    <a:pt x="7577" y="16193"/>
                    <a:pt x="8424" y="16642"/>
                  </a:cubicBezTo>
                  <a:cubicBezTo>
                    <a:pt x="8505" y="16687"/>
                    <a:pt x="8594" y="16707"/>
                    <a:pt x="8688" y="16707"/>
                  </a:cubicBezTo>
                  <a:cubicBezTo>
                    <a:pt x="9528" y="16707"/>
                    <a:pt x="10817" y="15096"/>
                    <a:pt x="10817" y="15096"/>
                  </a:cubicBezTo>
                  <a:cubicBezTo>
                    <a:pt x="10817" y="15096"/>
                    <a:pt x="14078" y="16798"/>
                    <a:pt x="17260" y="16798"/>
                  </a:cubicBezTo>
                  <a:cubicBezTo>
                    <a:pt x="19415" y="16798"/>
                    <a:pt x="21534" y="16018"/>
                    <a:pt x="22580" y="13402"/>
                  </a:cubicBezTo>
                  <a:cubicBezTo>
                    <a:pt x="23876" y="10112"/>
                    <a:pt x="20985" y="6922"/>
                    <a:pt x="18642" y="4928"/>
                  </a:cubicBezTo>
                  <a:cubicBezTo>
                    <a:pt x="17247" y="3781"/>
                    <a:pt x="15751" y="2735"/>
                    <a:pt x="14156" y="1837"/>
                  </a:cubicBezTo>
                  <a:cubicBezTo>
                    <a:pt x="12987" y="1163"/>
                    <a:pt x="11533" y="0"/>
                    <a:pt x="10087"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8"/>
            <p:cNvSpPr/>
            <p:nvPr/>
          </p:nvSpPr>
          <p:spPr>
            <a:xfrm>
              <a:off x="3612738" y="2422511"/>
              <a:ext cx="736440" cy="760267"/>
            </a:xfrm>
            <a:custGeom>
              <a:rect b="b" l="l" r="r" t="t"/>
              <a:pathLst>
                <a:path extrusionOk="0" h="47703" w="46208">
                  <a:moveTo>
                    <a:pt x="39378" y="0"/>
                  </a:moveTo>
                  <a:cubicBezTo>
                    <a:pt x="39378" y="1"/>
                    <a:pt x="1" y="24624"/>
                    <a:pt x="4188" y="35191"/>
                  </a:cubicBezTo>
                  <a:cubicBezTo>
                    <a:pt x="8375" y="45758"/>
                    <a:pt x="45609" y="47702"/>
                    <a:pt x="45609" y="47702"/>
                  </a:cubicBezTo>
                  <a:lnTo>
                    <a:pt x="46207" y="36886"/>
                  </a:lnTo>
                  <a:lnTo>
                    <a:pt x="20487" y="30356"/>
                  </a:lnTo>
                  <a:lnTo>
                    <a:pt x="35640" y="19091"/>
                  </a:lnTo>
                  <a:cubicBezTo>
                    <a:pt x="39578" y="11813"/>
                    <a:pt x="40026" y="5932"/>
                    <a:pt x="39378" y="0"/>
                  </a:cubicBezTo>
                  <a:close/>
                </a:path>
              </a:pathLst>
            </a:custGeom>
            <a:solidFill>
              <a:srgbClr val="73FF2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8"/>
            <p:cNvSpPr/>
            <p:nvPr/>
          </p:nvSpPr>
          <p:spPr>
            <a:xfrm>
              <a:off x="4239528" y="2915155"/>
              <a:ext cx="380540" cy="267559"/>
            </a:xfrm>
            <a:custGeom>
              <a:rect b="b" l="l" r="r" t="t"/>
              <a:pathLst>
                <a:path extrusionOk="0" h="16788" w="23877">
                  <a:moveTo>
                    <a:pt x="13788" y="0"/>
                  </a:moveTo>
                  <a:cubicBezTo>
                    <a:pt x="12344" y="0"/>
                    <a:pt x="10890" y="1158"/>
                    <a:pt x="9720" y="1788"/>
                  </a:cubicBezTo>
                  <a:cubicBezTo>
                    <a:pt x="8125" y="2735"/>
                    <a:pt x="6630" y="3732"/>
                    <a:pt x="5234" y="4928"/>
                  </a:cubicBezTo>
                  <a:cubicBezTo>
                    <a:pt x="2941" y="6872"/>
                    <a:pt x="0" y="10062"/>
                    <a:pt x="1296" y="13352"/>
                  </a:cubicBezTo>
                  <a:cubicBezTo>
                    <a:pt x="2348" y="16000"/>
                    <a:pt x="4481" y="16787"/>
                    <a:pt x="6646" y="16787"/>
                  </a:cubicBezTo>
                  <a:cubicBezTo>
                    <a:pt x="9819" y="16787"/>
                    <a:pt x="13060" y="15096"/>
                    <a:pt x="13060" y="15096"/>
                  </a:cubicBezTo>
                  <a:cubicBezTo>
                    <a:pt x="13060" y="15096"/>
                    <a:pt x="14349" y="16707"/>
                    <a:pt x="15189" y="16707"/>
                  </a:cubicBezTo>
                  <a:cubicBezTo>
                    <a:pt x="15283" y="16707"/>
                    <a:pt x="15372" y="16687"/>
                    <a:pt x="15453" y="16642"/>
                  </a:cubicBezTo>
                  <a:cubicBezTo>
                    <a:pt x="16300" y="16193"/>
                    <a:pt x="19739" y="10461"/>
                    <a:pt x="20437" y="9115"/>
                  </a:cubicBezTo>
                  <a:cubicBezTo>
                    <a:pt x="21185" y="7769"/>
                    <a:pt x="19740" y="6124"/>
                    <a:pt x="19739" y="6124"/>
                  </a:cubicBezTo>
                  <a:lnTo>
                    <a:pt x="19739" y="6124"/>
                  </a:lnTo>
                  <a:cubicBezTo>
                    <a:pt x="19740" y="6124"/>
                    <a:pt x="20890" y="7128"/>
                    <a:pt x="21904" y="7128"/>
                  </a:cubicBezTo>
                  <a:cubicBezTo>
                    <a:pt x="22338" y="7128"/>
                    <a:pt x="22746" y="6945"/>
                    <a:pt x="23029" y="6423"/>
                  </a:cubicBezTo>
                  <a:cubicBezTo>
                    <a:pt x="23876" y="4878"/>
                    <a:pt x="18792" y="2236"/>
                    <a:pt x="17845" y="1738"/>
                  </a:cubicBezTo>
                  <a:cubicBezTo>
                    <a:pt x="16798" y="1140"/>
                    <a:pt x="15453" y="242"/>
                    <a:pt x="14256" y="43"/>
                  </a:cubicBezTo>
                  <a:cubicBezTo>
                    <a:pt x="14101" y="14"/>
                    <a:pt x="13945" y="0"/>
                    <a:pt x="13788"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8"/>
            <p:cNvSpPr/>
            <p:nvPr/>
          </p:nvSpPr>
          <p:spPr>
            <a:xfrm>
              <a:off x="3671531" y="3309624"/>
              <a:ext cx="1836685" cy="1073502"/>
            </a:xfrm>
            <a:custGeom>
              <a:rect b="b" l="l" r="r" t="t"/>
              <a:pathLst>
                <a:path extrusionOk="0" h="67357" w="115243">
                  <a:moveTo>
                    <a:pt x="21169" y="0"/>
                  </a:moveTo>
                  <a:cubicBezTo>
                    <a:pt x="18265" y="0"/>
                    <a:pt x="15293" y="643"/>
                    <a:pt x="12461" y="2308"/>
                  </a:cubicBezTo>
                  <a:cubicBezTo>
                    <a:pt x="0" y="9635"/>
                    <a:pt x="25521" y="67356"/>
                    <a:pt x="25521" y="67356"/>
                  </a:cubicBezTo>
                  <a:lnTo>
                    <a:pt x="39129" y="64515"/>
                  </a:lnTo>
                  <a:lnTo>
                    <a:pt x="33097" y="28676"/>
                  </a:lnTo>
                  <a:lnTo>
                    <a:pt x="33097" y="28676"/>
                  </a:lnTo>
                  <a:cubicBezTo>
                    <a:pt x="36537" y="29972"/>
                    <a:pt x="40126" y="30919"/>
                    <a:pt x="43714" y="31518"/>
                  </a:cubicBezTo>
                  <a:cubicBezTo>
                    <a:pt x="48300" y="32265"/>
                    <a:pt x="52936" y="32664"/>
                    <a:pt x="57621" y="32664"/>
                  </a:cubicBezTo>
                  <a:cubicBezTo>
                    <a:pt x="72624" y="32664"/>
                    <a:pt x="82095" y="28677"/>
                    <a:pt x="82095" y="28676"/>
                  </a:cubicBezTo>
                  <a:lnTo>
                    <a:pt x="82095" y="28676"/>
                  </a:lnTo>
                  <a:lnTo>
                    <a:pt x="76064" y="64515"/>
                  </a:lnTo>
                  <a:lnTo>
                    <a:pt x="89672" y="67356"/>
                  </a:lnTo>
                  <a:cubicBezTo>
                    <a:pt x="89672" y="67356"/>
                    <a:pt x="115242" y="9635"/>
                    <a:pt x="102731" y="2308"/>
                  </a:cubicBezTo>
                  <a:cubicBezTo>
                    <a:pt x="99900" y="643"/>
                    <a:pt x="96930" y="0"/>
                    <a:pt x="94030" y="0"/>
                  </a:cubicBezTo>
                  <a:cubicBezTo>
                    <a:pt x="84167" y="0"/>
                    <a:pt x="75117" y="7442"/>
                    <a:pt x="75117" y="7442"/>
                  </a:cubicBezTo>
                  <a:cubicBezTo>
                    <a:pt x="68807" y="8769"/>
                    <a:pt x="62724" y="9442"/>
                    <a:pt x="56867" y="9442"/>
                  </a:cubicBezTo>
                  <a:cubicBezTo>
                    <a:pt x="51064" y="9442"/>
                    <a:pt x="45484" y="8782"/>
                    <a:pt x="40126" y="7442"/>
                  </a:cubicBezTo>
                  <a:cubicBezTo>
                    <a:pt x="40126" y="7442"/>
                    <a:pt x="31046" y="0"/>
                    <a:pt x="2116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8"/>
            <p:cNvSpPr/>
            <p:nvPr/>
          </p:nvSpPr>
          <p:spPr>
            <a:xfrm>
              <a:off x="4160876" y="3552161"/>
              <a:ext cx="207363" cy="259781"/>
            </a:xfrm>
            <a:custGeom>
              <a:rect b="b" l="l" r="r" t="t"/>
              <a:pathLst>
                <a:path extrusionOk="0" h="16300" w="13011">
                  <a:moveTo>
                    <a:pt x="1" y="0"/>
                  </a:moveTo>
                  <a:lnTo>
                    <a:pt x="2393" y="13458"/>
                  </a:lnTo>
                  <a:cubicBezTo>
                    <a:pt x="5833" y="14754"/>
                    <a:pt x="9372" y="15701"/>
                    <a:pt x="13010" y="16300"/>
                  </a:cubicBezTo>
                  <a:cubicBezTo>
                    <a:pt x="2742" y="11913"/>
                    <a:pt x="150" y="748"/>
                    <a:pt x="1"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8"/>
            <p:cNvSpPr/>
            <p:nvPr/>
          </p:nvSpPr>
          <p:spPr>
            <a:xfrm>
              <a:off x="4810712" y="3552161"/>
              <a:ext cx="207347" cy="259781"/>
            </a:xfrm>
            <a:custGeom>
              <a:rect b="b" l="l" r="r" t="t"/>
              <a:pathLst>
                <a:path extrusionOk="0" h="16300" w="13010">
                  <a:moveTo>
                    <a:pt x="13010" y="0"/>
                  </a:moveTo>
                  <a:lnTo>
                    <a:pt x="12984" y="145"/>
                  </a:lnTo>
                  <a:lnTo>
                    <a:pt x="12984" y="145"/>
                  </a:lnTo>
                  <a:cubicBezTo>
                    <a:pt x="12997" y="80"/>
                    <a:pt x="13006" y="31"/>
                    <a:pt x="13010" y="0"/>
                  </a:cubicBezTo>
                  <a:close/>
                  <a:moveTo>
                    <a:pt x="12984" y="145"/>
                  </a:moveTo>
                  <a:cubicBezTo>
                    <a:pt x="12678" y="1661"/>
                    <a:pt x="9843" y="12095"/>
                    <a:pt x="0" y="16300"/>
                  </a:cubicBezTo>
                  <a:cubicBezTo>
                    <a:pt x="3639" y="15701"/>
                    <a:pt x="7178" y="14754"/>
                    <a:pt x="10617" y="13458"/>
                  </a:cubicBezTo>
                  <a:lnTo>
                    <a:pt x="12984" y="145"/>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3897923" y="4337832"/>
              <a:ext cx="430599" cy="401976"/>
            </a:xfrm>
            <a:custGeom>
              <a:rect b="b" l="l" r="r" t="t"/>
              <a:pathLst>
                <a:path extrusionOk="0" h="25222" w="27018">
                  <a:moveTo>
                    <a:pt x="24874" y="0"/>
                  </a:moveTo>
                  <a:lnTo>
                    <a:pt x="11266" y="2891"/>
                  </a:lnTo>
                  <a:cubicBezTo>
                    <a:pt x="11266" y="2891"/>
                    <a:pt x="699" y="16449"/>
                    <a:pt x="151" y="22431"/>
                  </a:cubicBezTo>
                  <a:cubicBezTo>
                    <a:pt x="1" y="23228"/>
                    <a:pt x="200" y="24026"/>
                    <a:pt x="749" y="24624"/>
                  </a:cubicBezTo>
                  <a:cubicBezTo>
                    <a:pt x="1202" y="25036"/>
                    <a:pt x="1836" y="25221"/>
                    <a:pt x="2611" y="25221"/>
                  </a:cubicBezTo>
                  <a:cubicBezTo>
                    <a:pt x="9417" y="25221"/>
                    <a:pt x="27017" y="10916"/>
                    <a:pt x="27017" y="10916"/>
                  </a:cubicBezTo>
                  <a:lnTo>
                    <a:pt x="26469" y="8175"/>
                  </a:lnTo>
                  <a:lnTo>
                    <a:pt x="2487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3897923" y="4468105"/>
              <a:ext cx="430599" cy="271703"/>
            </a:xfrm>
            <a:custGeom>
              <a:rect b="b" l="l" r="r" t="t"/>
              <a:pathLst>
                <a:path extrusionOk="0" h="17048" w="27018">
                  <a:moveTo>
                    <a:pt x="26469" y="1"/>
                  </a:moveTo>
                  <a:cubicBezTo>
                    <a:pt x="23578" y="2144"/>
                    <a:pt x="9721" y="12213"/>
                    <a:pt x="5733" y="14057"/>
                  </a:cubicBezTo>
                  <a:cubicBezTo>
                    <a:pt x="4518" y="14630"/>
                    <a:pt x="3462" y="14834"/>
                    <a:pt x="2573" y="14834"/>
                  </a:cubicBezTo>
                  <a:cubicBezTo>
                    <a:pt x="1529" y="14834"/>
                    <a:pt x="716" y="14553"/>
                    <a:pt x="151" y="14257"/>
                  </a:cubicBezTo>
                  <a:lnTo>
                    <a:pt x="151" y="14257"/>
                  </a:lnTo>
                  <a:cubicBezTo>
                    <a:pt x="1" y="15054"/>
                    <a:pt x="200" y="15852"/>
                    <a:pt x="749" y="16450"/>
                  </a:cubicBezTo>
                  <a:cubicBezTo>
                    <a:pt x="1202" y="16862"/>
                    <a:pt x="1836" y="17047"/>
                    <a:pt x="2611" y="17047"/>
                  </a:cubicBezTo>
                  <a:cubicBezTo>
                    <a:pt x="9417" y="17047"/>
                    <a:pt x="27017" y="2742"/>
                    <a:pt x="27017" y="2742"/>
                  </a:cubicBezTo>
                  <a:lnTo>
                    <a:pt x="26469" y="1"/>
                  </a:ln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p:nvPr/>
          </p:nvSpPr>
          <p:spPr>
            <a:xfrm>
              <a:off x="4036946" y="4449044"/>
              <a:ext cx="29421" cy="19874"/>
            </a:xfrm>
            <a:custGeom>
              <a:rect b="b" l="l" r="r" t="t"/>
              <a:pathLst>
                <a:path extrusionOk="0" h="1247" w="1846">
                  <a:moveTo>
                    <a:pt x="499" y="1"/>
                  </a:moveTo>
                  <a:cubicBezTo>
                    <a:pt x="400" y="1"/>
                    <a:pt x="350" y="50"/>
                    <a:pt x="300" y="100"/>
                  </a:cubicBezTo>
                  <a:cubicBezTo>
                    <a:pt x="150" y="150"/>
                    <a:pt x="101" y="250"/>
                    <a:pt x="51" y="399"/>
                  </a:cubicBezTo>
                  <a:cubicBezTo>
                    <a:pt x="1" y="499"/>
                    <a:pt x="51" y="649"/>
                    <a:pt x="101" y="798"/>
                  </a:cubicBezTo>
                  <a:cubicBezTo>
                    <a:pt x="200" y="898"/>
                    <a:pt x="300" y="998"/>
                    <a:pt x="400" y="998"/>
                  </a:cubicBezTo>
                  <a:lnTo>
                    <a:pt x="1147" y="1247"/>
                  </a:lnTo>
                  <a:lnTo>
                    <a:pt x="1347" y="1247"/>
                  </a:lnTo>
                  <a:cubicBezTo>
                    <a:pt x="1446" y="1247"/>
                    <a:pt x="1496" y="1197"/>
                    <a:pt x="1546" y="1197"/>
                  </a:cubicBezTo>
                  <a:cubicBezTo>
                    <a:pt x="1696" y="1097"/>
                    <a:pt x="1745" y="998"/>
                    <a:pt x="1795" y="898"/>
                  </a:cubicBezTo>
                  <a:cubicBezTo>
                    <a:pt x="1845" y="748"/>
                    <a:pt x="1795" y="599"/>
                    <a:pt x="1745" y="499"/>
                  </a:cubicBezTo>
                  <a:cubicBezTo>
                    <a:pt x="1646" y="350"/>
                    <a:pt x="1546" y="300"/>
                    <a:pt x="1446" y="250"/>
                  </a:cubicBezTo>
                  <a:lnTo>
                    <a:pt x="69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8"/>
            <p:cNvSpPr/>
            <p:nvPr/>
          </p:nvSpPr>
          <p:spPr>
            <a:xfrm>
              <a:off x="4022650" y="4476058"/>
              <a:ext cx="33803" cy="20097"/>
            </a:xfrm>
            <a:custGeom>
              <a:rect b="b" l="l" r="r" t="t"/>
              <a:pathLst>
                <a:path extrusionOk="0" h="1261" w="2121">
                  <a:moveTo>
                    <a:pt x="699" y="0"/>
                  </a:moveTo>
                  <a:cubicBezTo>
                    <a:pt x="549" y="0"/>
                    <a:pt x="399" y="0"/>
                    <a:pt x="300" y="100"/>
                  </a:cubicBezTo>
                  <a:cubicBezTo>
                    <a:pt x="150" y="150"/>
                    <a:pt x="100" y="250"/>
                    <a:pt x="51" y="399"/>
                  </a:cubicBezTo>
                  <a:cubicBezTo>
                    <a:pt x="1" y="499"/>
                    <a:pt x="51" y="648"/>
                    <a:pt x="100" y="798"/>
                  </a:cubicBezTo>
                  <a:cubicBezTo>
                    <a:pt x="150" y="898"/>
                    <a:pt x="300" y="997"/>
                    <a:pt x="399" y="997"/>
                  </a:cubicBezTo>
                  <a:lnTo>
                    <a:pt x="1297" y="1246"/>
                  </a:lnTo>
                  <a:cubicBezTo>
                    <a:pt x="1340" y="1256"/>
                    <a:pt x="1382" y="1261"/>
                    <a:pt x="1424" y="1261"/>
                  </a:cubicBezTo>
                  <a:cubicBezTo>
                    <a:pt x="1816" y="1261"/>
                    <a:pt x="2120" y="859"/>
                    <a:pt x="1895" y="499"/>
                  </a:cubicBezTo>
                  <a:cubicBezTo>
                    <a:pt x="1845" y="399"/>
                    <a:pt x="1695" y="299"/>
                    <a:pt x="1596" y="250"/>
                  </a:cubicBezTo>
                  <a:lnTo>
                    <a:pt x="69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8"/>
            <p:cNvSpPr/>
            <p:nvPr/>
          </p:nvSpPr>
          <p:spPr>
            <a:xfrm>
              <a:off x="4007558" y="4502738"/>
              <a:ext cx="31795" cy="19938"/>
            </a:xfrm>
            <a:custGeom>
              <a:rect b="b" l="l" r="r" t="t"/>
              <a:pathLst>
                <a:path extrusionOk="0" h="1251" w="1995">
                  <a:moveTo>
                    <a:pt x="551" y="0"/>
                  </a:moveTo>
                  <a:cubicBezTo>
                    <a:pt x="466" y="0"/>
                    <a:pt x="370" y="36"/>
                    <a:pt x="300" y="71"/>
                  </a:cubicBezTo>
                  <a:cubicBezTo>
                    <a:pt x="150" y="121"/>
                    <a:pt x="50" y="270"/>
                    <a:pt x="50" y="370"/>
                  </a:cubicBezTo>
                  <a:cubicBezTo>
                    <a:pt x="1" y="520"/>
                    <a:pt x="1" y="669"/>
                    <a:pt x="100" y="769"/>
                  </a:cubicBezTo>
                  <a:cubicBezTo>
                    <a:pt x="150" y="868"/>
                    <a:pt x="250" y="968"/>
                    <a:pt x="399" y="1018"/>
                  </a:cubicBezTo>
                  <a:lnTo>
                    <a:pt x="1346" y="1217"/>
                  </a:lnTo>
                  <a:cubicBezTo>
                    <a:pt x="1408" y="1238"/>
                    <a:pt x="1462" y="1250"/>
                    <a:pt x="1514" y="1250"/>
                  </a:cubicBezTo>
                  <a:cubicBezTo>
                    <a:pt x="1587" y="1250"/>
                    <a:pt x="1658" y="1226"/>
                    <a:pt x="1745" y="1168"/>
                  </a:cubicBezTo>
                  <a:cubicBezTo>
                    <a:pt x="1845" y="1118"/>
                    <a:pt x="1945" y="1018"/>
                    <a:pt x="1994" y="868"/>
                  </a:cubicBezTo>
                  <a:cubicBezTo>
                    <a:pt x="1994" y="719"/>
                    <a:pt x="1994" y="619"/>
                    <a:pt x="1945" y="470"/>
                  </a:cubicBezTo>
                  <a:cubicBezTo>
                    <a:pt x="1845" y="370"/>
                    <a:pt x="1745" y="270"/>
                    <a:pt x="1646" y="220"/>
                  </a:cubicBezTo>
                  <a:lnTo>
                    <a:pt x="649" y="21"/>
                  </a:lnTo>
                  <a:cubicBezTo>
                    <a:pt x="619" y="6"/>
                    <a:pt x="586" y="0"/>
                    <a:pt x="5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8"/>
            <p:cNvSpPr/>
            <p:nvPr/>
          </p:nvSpPr>
          <p:spPr>
            <a:xfrm>
              <a:off x="4850428" y="4337832"/>
              <a:ext cx="430583" cy="401976"/>
            </a:xfrm>
            <a:custGeom>
              <a:rect b="b" l="l" r="r" t="t"/>
              <a:pathLst>
                <a:path extrusionOk="0" h="25222" w="27017">
                  <a:moveTo>
                    <a:pt x="2094" y="0"/>
                  </a:moveTo>
                  <a:lnTo>
                    <a:pt x="549" y="8175"/>
                  </a:lnTo>
                  <a:lnTo>
                    <a:pt x="1" y="10916"/>
                  </a:lnTo>
                  <a:cubicBezTo>
                    <a:pt x="1" y="10916"/>
                    <a:pt x="17601" y="25221"/>
                    <a:pt x="24407" y="25221"/>
                  </a:cubicBezTo>
                  <a:cubicBezTo>
                    <a:pt x="25181" y="25221"/>
                    <a:pt x="25816" y="25036"/>
                    <a:pt x="26269" y="24624"/>
                  </a:cubicBezTo>
                  <a:cubicBezTo>
                    <a:pt x="26817" y="24026"/>
                    <a:pt x="27017" y="23228"/>
                    <a:pt x="26867" y="22431"/>
                  </a:cubicBezTo>
                  <a:cubicBezTo>
                    <a:pt x="26369" y="16449"/>
                    <a:pt x="15752" y="2891"/>
                    <a:pt x="15752" y="2891"/>
                  </a:cubicBezTo>
                  <a:lnTo>
                    <a:pt x="2094" y="0"/>
                  </a:lnTo>
                  <a:close/>
                </a:path>
              </a:pathLst>
            </a:cu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8"/>
            <p:cNvSpPr/>
            <p:nvPr/>
          </p:nvSpPr>
          <p:spPr>
            <a:xfrm>
              <a:off x="4850428" y="4468105"/>
              <a:ext cx="430583" cy="271703"/>
            </a:xfrm>
            <a:custGeom>
              <a:rect b="b" l="l" r="r" t="t"/>
              <a:pathLst>
                <a:path extrusionOk="0" h="17048" w="27017">
                  <a:moveTo>
                    <a:pt x="549" y="1"/>
                  </a:moveTo>
                  <a:lnTo>
                    <a:pt x="1" y="2742"/>
                  </a:lnTo>
                  <a:cubicBezTo>
                    <a:pt x="1" y="2742"/>
                    <a:pt x="17601" y="17047"/>
                    <a:pt x="24407" y="17047"/>
                  </a:cubicBezTo>
                  <a:cubicBezTo>
                    <a:pt x="25181" y="17047"/>
                    <a:pt x="25816" y="16862"/>
                    <a:pt x="26269" y="16450"/>
                  </a:cubicBezTo>
                  <a:cubicBezTo>
                    <a:pt x="26817" y="15852"/>
                    <a:pt x="27017" y="15054"/>
                    <a:pt x="26867" y="14257"/>
                  </a:cubicBezTo>
                  <a:lnTo>
                    <a:pt x="26867" y="14257"/>
                  </a:lnTo>
                  <a:cubicBezTo>
                    <a:pt x="26302" y="14553"/>
                    <a:pt x="25489" y="14834"/>
                    <a:pt x="24445" y="14834"/>
                  </a:cubicBezTo>
                  <a:cubicBezTo>
                    <a:pt x="23556" y="14834"/>
                    <a:pt x="22499" y="14630"/>
                    <a:pt x="21284" y="14057"/>
                  </a:cubicBezTo>
                  <a:cubicBezTo>
                    <a:pt x="17297" y="12213"/>
                    <a:pt x="3440" y="2144"/>
                    <a:pt x="549" y="1"/>
                  </a:cubicBezTo>
                  <a:close/>
                </a:path>
              </a:pathLst>
            </a:cu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8"/>
            <p:cNvSpPr/>
            <p:nvPr/>
          </p:nvSpPr>
          <p:spPr>
            <a:xfrm>
              <a:off x="5112584" y="4449044"/>
              <a:ext cx="30998" cy="19874"/>
            </a:xfrm>
            <a:custGeom>
              <a:rect b="b" l="l" r="r" t="t"/>
              <a:pathLst>
                <a:path extrusionOk="0" h="1247" w="1945">
                  <a:moveTo>
                    <a:pt x="1147" y="1"/>
                  </a:moveTo>
                  <a:lnTo>
                    <a:pt x="399" y="250"/>
                  </a:lnTo>
                  <a:cubicBezTo>
                    <a:pt x="300" y="300"/>
                    <a:pt x="200" y="350"/>
                    <a:pt x="100" y="499"/>
                  </a:cubicBezTo>
                  <a:cubicBezTo>
                    <a:pt x="50" y="599"/>
                    <a:pt x="0" y="748"/>
                    <a:pt x="50" y="898"/>
                  </a:cubicBezTo>
                  <a:cubicBezTo>
                    <a:pt x="100" y="998"/>
                    <a:pt x="200" y="1097"/>
                    <a:pt x="300" y="1197"/>
                  </a:cubicBezTo>
                  <a:cubicBezTo>
                    <a:pt x="349" y="1197"/>
                    <a:pt x="399" y="1247"/>
                    <a:pt x="499" y="1247"/>
                  </a:cubicBezTo>
                  <a:lnTo>
                    <a:pt x="698" y="1247"/>
                  </a:lnTo>
                  <a:lnTo>
                    <a:pt x="1446" y="998"/>
                  </a:lnTo>
                  <a:cubicBezTo>
                    <a:pt x="1895" y="898"/>
                    <a:pt x="1944" y="300"/>
                    <a:pt x="1546" y="100"/>
                  </a:cubicBezTo>
                  <a:cubicBezTo>
                    <a:pt x="1496" y="50"/>
                    <a:pt x="1446" y="1"/>
                    <a:pt x="13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8"/>
            <p:cNvSpPr/>
            <p:nvPr/>
          </p:nvSpPr>
          <p:spPr>
            <a:xfrm>
              <a:off x="5125302" y="4476058"/>
              <a:ext cx="31779" cy="20209"/>
            </a:xfrm>
            <a:custGeom>
              <a:rect b="b" l="l" r="r" t="t"/>
              <a:pathLst>
                <a:path extrusionOk="0" h="1268" w="1994">
                  <a:moveTo>
                    <a:pt x="1296" y="0"/>
                  </a:moveTo>
                  <a:lnTo>
                    <a:pt x="349" y="250"/>
                  </a:lnTo>
                  <a:cubicBezTo>
                    <a:pt x="249" y="299"/>
                    <a:pt x="150" y="399"/>
                    <a:pt x="50" y="499"/>
                  </a:cubicBezTo>
                  <a:cubicBezTo>
                    <a:pt x="0" y="598"/>
                    <a:pt x="0" y="748"/>
                    <a:pt x="50" y="898"/>
                  </a:cubicBezTo>
                  <a:cubicBezTo>
                    <a:pt x="50" y="997"/>
                    <a:pt x="150" y="1147"/>
                    <a:pt x="249" y="1197"/>
                  </a:cubicBezTo>
                  <a:cubicBezTo>
                    <a:pt x="355" y="1232"/>
                    <a:pt x="436" y="1267"/>
                    <a:pt x="527" y="1267"/>
                  </a:cubicBezTo>
                  <a:cubicBezTo>
                    <a:pt x="565" y="1267"/>
                    <a:pt x="604" y="1261"/>
                    <a:pt x="648" y="1246"/>
                  </a:cubicBezTo>
                  <a:lnTo>
                    <a:pt x="1545" y="997"/>
                  </a:lnTo>
                  <a:cubicBezTo>
                    <a:pt x="1695" y="997"/>
                    <a:pt x="1794" y="898"/>
                    <a:pt x="1894" y="798"/>
                  </a:cubicBezTo>
                  <a:cubicBezTo>
                    <a:pt x="1994" y="549"/>
                    <a:pt x="1894" y="200"/>
                    <a:pt x="1695" y="100"/>
                  </a:cubicBezTo>
                  <a:cubicBezTo>
                    <a:pt x="1545" y="0"/>
                    <a:pt x="1396" y="0"/>
                    <a:pt x="12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8"/>
            <p:cNvSpPr/>
            <p:nvPr/>
          </p:nvSpPr>
          <p:spPr>
            <a:xfrm>
              <a:off x="5138801" y="4502738"/>
              <a:ext cx="33373" cy="19747"/>
            </a:xfrm>
            <a:custGeom>
              <a:rect b="b" l="l" r="r" t="t"/>
              <a:pathLst>
                <a:path extrusionOk="0" h="1239" w="2094">
                  <a:moveTo>
                    <a:pt x="1495" y="0"/>
                  </a:moveTo>
                  <a:cubicBezTo>
                    <a:pt x="1459" y="0"/>
                    <a:pt x="1425" y="6"/>
                    <a:pt x="1396" y="21"/>
                  </a:cubicBezTo>
                  <a:lnTo>
                    <a:pt x="449" y="220"/>
                  </a:lnTo>
                  <a:cubicBezTo>
                    <a:pt x="299" y="270"/>
                    <a:pt x="200" y="370"/>
                    <a:pt x="100" y="470"/>
                  </a:cubicBezTo>
                  <a:cubicBezTo>
                    <a:pt x="0" y="719"/>
                    <a:pt x="50" y="1018"/>
                    <a:pt x="299" y="1168"/>
                  </a:cubicBezTo>
                  <a:cubicBezTo>
                    <a:pt x="405" y="1203"/>
                    <a:pt x="486" y="1238"/>
                    <a:pt x="577" y="1238"/>
                  </a:cubicBezTo>
                  <a:cubicBezTo>
                    <a:pt x="615" y="1238"/>
                    <a:pt x="654" y="1232"/>
                    <a:pt x="698" y="1217"/>
                  </a:cubicBezTo>
                  <a:lnTo>
                    <a:pt x="1645" y="1018"/>
                  </a:lnTo>
                  <a:cubicBezTo>
                    <a:pt x="1944" y="918"/>
                    <a:pt x="2094" y="669"/>
                    <a:pt x="1994" y="370"/>
                  </a:cubicBezTo>
                  <a:cubicBezTo>
                    <a:pt x="1994" y="270"/>
                    <a:pt x="1895" y="121"/>
                    <a:pt x="1795" y="71"/>
                  </a:cubicBezTo>
                  <a:cubicBezTo>
                    <a:pt x="1689" y="36"/>
                    <a:pt x="1583" y="0"/>
                    <a:pt x="149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7" name="Google Shape;237;p18"/>
          <p:cNvSpPr txBox="1"/>
          <p:nvPr/>
        </p:nvSpPr>
        <p:spPr>
          <a:xfrm>
            <a:off x="3103950" y="1460800"/>
            <a:ext cx="5529900" cy="30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Roboto"/>
                <a:ea typeface="Roboto"/>
                <a:cs typeface="Roboto"/>
                <a:sym typeface="Roboto"/>
              </a:rPr>
              <a:t>P</a:t>
            </a:r>
            <a:r>
              <a:rPr lang="en" sz="1800">
                <a:solidFill>
                  <a:schemeClr val="dk1"/>
                </a:solidFill>
                <a:latin typeface="Roboto"/>
                <a:ea typeface="Roboto"/>
                <a:cs typeface="Roboto"/>
                <a:sym typeface="Roboto"/>
              </a:rPr>
              <a:t>roblem statement = To develop RL models that excel at these games while optimizing resource usage, leveraging distributed training with Ray to parallelize computation, and achieving higher average rewards and improved training stability.</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a:p>
            <a:pPr indent="0" lvl="0" marL="0" rtl="0" algn="l">
              <a:spcBef>
                <a:spcPts val="0"/>
              </a:spcBef>
              <a:spcAft>
                <a:spcPts val="0"/>
              </a:spcAft>
              <a:buNone/>
            </a:pPr>
            <a:r>
              <a:rPr lang="en" sz="1800">
                <a:solidFill>
                  <a:schemeClr val="dk1"/>
                </a:solidFill>
                <a:latin typeface="Roboto"/>
                <a:ea typeface="Roboto"/>
                <a:cs typeface="Roboto"/>
                <a:sym typeface="Roboto"/>
              </a:rPr>
              <a:t>Achieved this by experimenting with fine tuning parameters as well as testing game play with different number of VM</a:t>
            </a:r>
            <a:r>
              <a:rPr lang="en" sz="1800">
                <a:solidFill>
                  <a:schemeClr val="dk1"/>
                </a:solidFill>
                <a:latin typeface="Roboto"/>
                <a:ea typeface="Roboto"/>
                <a:cs typeface="Roboto"/>
                <a:sym typeface="Roboto"/>
              </a:rPr>
              <a:t>s</a:t>
            </a:r>
            <a:endParaRPr sz="1800">
              <a:solidFill>
                <a:schemeClr val="dk1"/>
              </a:solidFill>
              <a:latin typeface="Roboto"/>
              <a:ea typeface="Roboto"/>
              <a:cs typeface="Roboto"/>
              <a:sym typeface="Roboto"/>
            </a:endParaRPr>
          </a:p>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19"/>
          <p:cNvSpPr txBox="1"/>
          <p:nvPr>
            <p:ph type="title"/>
          </p:nvPr>
        </p:nvSpPr>
        <p:spPr>
          <a:xfrm>
            <a:off x="427825" y="2252825"/>
            <a:ext cx="46017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Games Under Analysis:</a:t>
            </a:r>
            <a:endParaRPr sz="2700"/>
          </a:p>
        </p:txBody>
      </p:sp>
      <p:grpSp>
        <p:nvGrpSpPr>
          <p:cNvPr id="243" name="Google Shape;243;p19"/>
          <p:cNvGrpSpPr/>
          <p:nvPr/>
        </p:nvGrpSpPr>
        <p:grpSpPr>
          <a:xfrm>
            <a:off x="1825506" y="-57475"/>
            <a:ext cx="7247518" cy="5258446"/>
            <a:chOff x="-102475" y="-49150"/>
            <a:chExt cx="6487216" cy="4678749"/>
          </a:xfrm>
        </p:grpSpPr>
        <p:sp>
          <p:nvSpPr>
            <p:cNvPr id="244" name="Google Shape;244;p19"/>
            <p:cNvSpPr/>
            <p:nvPr/>
          </p:nvSpPr>
          <p:spPr>
            <a:xfrm>
              <a:off x="-102475" y="-49150"/>
              <a:ext cx="4166625" cy="2322550"/>
            </a:xfrm>
            <a:custGeom>
              <a:rect b="b" l="l" r="r" t="t"/>
              <a:pathLst>
                <a:path extrusionOk="0" h="92902" w="166665">
                  <a:moveTo>
                    <a:pt x="0" y="0"/>
                  </a:moveTo>
                  <a:cubicBezTo>
                    <a:pt x="9237" y="4187"/>
                    <a:pt x="40536" y="13092"/>
                    <a:pt x="55422" y="25120"/>
                  </a:cubicBezTo>
                  <a:cubicBezTo>
                    <a:pt x="70308" y="37148"/>
                    <a:pt x="73365" y="64328"/>
                    <a:pt x="89314" y="72169"/>
                  </a:cubicBezTo>
                  <a:cubicBezTo>
                    <a:pt x="105263" y="80011"/>
                    <a:pt x="138223" y="68714"/>
                    <a:pt x="151115" y="72169"/>
                  </a:cubicBezTo>
                  <a:cubicBezTo>
                    <a:pt x="164007" y="75625"/>
                    <a:pt x="164073" y="89447"/>
                    <a:pt x="166665" y="92902"/>
                  </a:cubicBezTo>
                </a:path>
              </a:pathLst>
            </a:custGeom>
            <a:noFill/>
            <a:ln cap="flat" cmpd="sng" w="19050">
              <a:solidFill>
                <a:srgbClr val="434343"/>
              </a:solidFill>
              <a:prstDash val="solid"/>
              <a:round/>
              <a:headEnd len="med" w="med" type="none"/>
              <a:tailEnd len="med" w="med" type="none"/>
            </a:ln>
          </p:spPr>
        </p:sp>
        <p:grpSp>
          <p:nvGrpSpPr>
            <p:cNvPr id="245" name="Google Shape;245;p19"/>
            <p:cNvGrpSpPr/>
            <p:nvPr/>
          </p:nvGrpSpPr>
          <p:grpSpPr>
            <a:xfrm>
              <a:off x="2759259" y="1399651"/>
              <a:ext cx="3625483" cy="3229948"/>
              <a:chOff x="2872130" y="1494650"/>
              <a:chExt cx="3399740" cy="3039951"/>
            </a:xfrm>
          </p:grpSpPr>
          <p:sp>
            <p:nvSpPr>
              <p:cNvPr id="246" name="Google Shape;246;p19"/>
              <p:cNvSpPr/>
              <p:nvPr/>
            </p:nvSpPr>
            <p:spPr>
              <a:xfrm>
                <a:off x="2872130" y="1494650"/>
                <a:ext cx="3399740" cy="3039009"/>
              </a:xfrm>
              <a:custGeom>
                <a:rect b="b" l="l" r="r" t="t"/>
                <a:pathLst>
                  <a:path extrusionOk="0" h="90319" w="102171">
                    <a:moveTo>
                      <a:pt x="63456" y="0"/>
                    </a:moveTo>
                    <a:cubicBezTo>
                      <a:pt x="61156" y="0"/>
                      <a:pt x="58826" y="430"/>
                      <a:pt x="56585" y="1326"/>
                    </a:cubicBezTo>
                    <a:cubicBezTo>
                      <a:pt x="56310" y="1436"/>
                      <a:pt x="56062" y="1546"/>
                      <a:pt x="55815" y="1656"/>
                    </a:cubicBezTo>
                    <a:cubicBezTo>
                      <a:pt x="55100" y="1986"/>
                      <a:pt x="54413" y="2344"/>
                      <a:pt x="53753" y="2756"/>
                    </a:cubicBezTo>
                    <a:lnTo>
                      <a:pt x="10724" y="30360"/>
                    </a:lnTo>
                    <a:cubicBezTo>
                      <a:pt x="2338" y="35997"/>
                      <a:pt x="1" y="47325"/>
                      <a:pt x="5500" y="55820"/>
                    </a:cubicBezTo>
                    <a:lnTo>
                      <a:pt x="6325" y="57277"/>
                    </a:lnTo>
                    <a:lnTo>
                      <a:pt x="14958" y="72262"/>
                    </a:lnTo>
                    <a:lnTo>
                      <a:pt x="15893" y="73857"/>
                    </a:lnTo>
                    <a:lnTo>
                      <a:pt x="23096" y="86339"/>
                    </a:lnTo>
                    <a:cubicBezTo>
                      <a:pt x="24565" y="88901"/>
                      <a:pt x="27249" y="90319"/>
                      <a:pt x="29997" y="90319"/>
                    </a:cubicBezTo>
                    <a:cubicBezTo>
                      <a:pt x="31467" y="90319"/>
                      <a:pt x="32955" y="89913"/>
                      <a:pt x="34287" y="89061"/>
                    </a:cubicBezTo>
                    <a:lnTo>
                      <a:pt x="34314" y="89033"/>
                    </a:lnTo>
                    <a:cubicBezTo>
                      <a:pt x="36459" y="87631"/>
                      <a:pt x="37806" y="85294"/>
                      <a:pt x="37916" y="82765"/>
                    </a:cubicBezTo>
                    <a:lnTo>
                      <a:pt x="38686" y="66928"/>
                    </a:lnTo>
                    <a:lnTo>
                      <a:pt x="38796" y="64948"/>
                    </a:lnTo>
                    <a:lnTo>
                      <a:pt x="39126" y="58047"/>
                    </a:lnTo>
                    <a:cubicBezTo>
                      <a:pt x="39181" y="56920"/>
                      <a:pt x="39785" y="55903"/>
                      <a:pt x="40748" y="55270"/>
                    </a:cubicBezTo>
                    <a:lnTo>
                      <a:pt x="63953" y="40368"/>
                    </a:lnTo>
                    <a:cubicBezTo>
                      <a:pt x="64518" y="40003"/>
                      <a:pt x="65183" y="39808"/>
                      <a:pt x="65851" y="39808"/>
                    </a:cubicBezTo>
                    <a:cubicBezTo>
                      <a:pt x="66289" y="39808"/>
                      <a:pt x="66729" y="39892"/>
                      <a:pt x="67142" y="40066"/>
                    </a:cubicBezTo>
                    <a:lnTo>
                      <a:pt x="75638" y="43448"/>
                    </a:lnTo>
                    <a:lnTo>
                      <a:pt x="90100" y="49222"/>
                    </a:lnTo>
                    <a:cubicBezTo>
                      <a:pt x="91061" y="49608"/>
                      <a:pt x="92069" y="49799"/>
                      <a:pt x="93074" y="49799"/>
                    </a:cubicBezTo>
                    <a:cubicBezTo>
                      <a:pt x="94571" y="49799"/>
                      <a:pt x="96059" y="49374"/>
                      <a:pt x="97359" y="48534"/>
                    </a:cubicBezTo>
                    <a:cubicBezTo>
                      <a:pt x="101181" y="46087"/>
                      <a:pt x="102170" y="40946"/>
                      <a:pt x="99531" y="37234"/>
                    </a:cubicBezTo>
                    <a:lnTo>
                      <a:pt x="89908" y="23734"/>
                    </a:lnTo>
                    <a:lnTo>
                      <a:pt x="81082" y="11362"/>
                    </a:lnTo>
                    <a:lnTo>
                      <a:pt x="80065" y="9905"/>
                    </a:lnTo>
                    <a:lnTo>
                      <a:pt x="79075" y="8530"/>
                    </a:lnTo>
                    <a:cubicBezTo>
                      <a:pt x="75571" y="3084"/>
                      <a:pt x="69618" y="0"/>
                      <a:pt x="6345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9"/>
              <p:cNvSpPr/>
              <p:nvPr/>
            </p:nvSpPr>
            <p:spPr>
              <a:xfrm>
                <a:off x="5388984" y="2292297"/>
                <a:ext cx="882886" cy="877729"/>
              </a:xfrm>
              <a:custGeom>
                <a:rect b="b" l="l" r="r" t="t"/>
                <a:pathLst>
                  <a:path extrusionOk="0" h="26086" w="26533">
                    <a:moveTo>
                      <a:pt x="14270" y="1"/>
                    </a:moveTo>
                    <a:lnTo>
                      <a:pt x="14270" y="1"/>
                    </a:lnTo>
                    <a:cubicBezTo>
                      <a:pt x="14902" y="2778"/>
                      <a:pt x="14737" y="5692"/>
                      <a:pt x="13830" y="8414"/>
                    </a:cubicBezTo>
                    <a:cubicBezTo>
                      <a:pt x="11740" y="14380"/>
                      <a:pt x="5967" y="18257"/>
                      <a:pt x="0" y="19742"/>
                    </a:cubicBezTo>
                    <a:lnTo>
                      <a:pt x="14490" y="25516"/>
                    </a:lnTo>
                    <a:cubicBezTo>
                      <a:pt x="15430" y="25898"/>
                      <a:pt x="16423" y="26085"/>
                      <a:pt x="17414" y="26085"/>
                    </a:cubicBezTo>
                    <a:cubicBezTo>
                      <a:pt x="18915" y="26085"/>
                      <a:pt x="20413" y="25656"/>
                      <a:pt x="21721" y="24828"/>
                    </a:cubicBezTo>
                    <a:cubicBezTo>
                      <a:pt x="25543" y="22381"/>
                      <a:pt x="26532" y="17212"/>
                      <a:pt x="23893" y="13528"/>
                    </a:cubicBezTo>
                    <a:lnTo>
                      <a:pt x="14270" y="1"/>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9"/>
              <p:cNvSpPr/>
              <p:nvPr/>
            </p:nvSpPr>
            <p:spPr>
              <a:xfrm>
                <a:off x="3370756" y="3746610"/>
                <a:ext cx="789582" cy="787991"/>
              </a:xfrm>
              <a:custGeom>
                <a:rect b="b" l="l" r="r" t="t"/>
                <a:pathLst>
                  <a:path extrusionOk="0" h="23419" w="23729">
                    <a:moveTo>
                      <a:pt x="23728" y="0"/>
                    </a:moveTo>
                    <a:cubicBezTo>
                      <a:pt x="20086" y="4572"/>
                      <a:pt x="14624" y="8100"/>
                      <a:pt x="8710" y="8100"/>
                    </a:cubicBezTo>
                    <a:cubicBezTo>
                      <a:pt x="8329" y="8100"/>
                      <a:pt x="7946" y="8086"/>
                      <a:pt x="7561" y="8056"/>
                    </a:cubicBezTo>
                    <a:cubicBezTo>
                      <a:pt x="4840" y="7836"/>
                      <a:pt x="2228" y="6901"/>
                      <a:pt x="0" y="5361"/>
                    </a:cubicBezTo>
                    <a:lnTo>
                      <a:pt x="0" y="5361"/>
                    </a:lnTo>
                    <a:lnTo>
                      <a:pt x="908" y="6956"/>
                    </a:lnTo>
                    <a:lnTo>
                      <a:pt x="8111" y="19439"/>
                    </a:lnTo>
                    <a:cubicBezTo>
                      <a:pt x="9598" y="22000"/>
                      <a:pt x="12276" y="23418"/>
                      <a:pt x="15019" y="23418"/>
                    </a:cubicBezTo>
                    <a:cubicBezTo>
                      <a:pt x="16485" y="23418"/>
                      <a:pt x="17970" y="23013"/>
                      <a:pt x="19302" y="22160"/>
                    </a:cubicBezTo>
                    <a:lnTo>
                      <a:pt x="19357" y="22133"/>
                    </a:lnTo>
                    <a:cubicBezTo>
                      <a:pt x="21474" y="20731"/>
                      <a:pt x="22821" y="18394"/>
                      <a:pt x="22931" y="15837"/>
                    </a:cubicBezTo>
                    <a:lnTo>
                      <a:pt x="23728" y="0"/>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9"/>
              <p:cNvSpPr/>
              <p:nvPr/>
            </p:nvSpPr>
            <p:spPr>
              <a:xfrm>
                <a:off x="2872130" y="1494818"/>
                <a:ext cx="2664163" cy="1927093"/>
              </a:xfrm>
              <a:custGeom>
                <a:rect b="b" l="l" r="r" t="t"/>
                <a:pathLst>
                  <a:path extrusionOk="0" h="57273" w="80065">
                    <a:moveTo>
                      <a:pt x="63449" y="0"/>
                    </a:moveTo>
                    <a:cubicBezTo>
                      <a:pt x="61152" y="0"/>
                      <a:pt x="58826" y="428"/>
                      <a:pt x="56585" y="1321"/>
                    </a:cubicBezTo>
                    <a:cubicBezTo>
                      <a:pt x="56337" y="1431"/>
                      <a:pt x="56062" y="1541"/>
                      <a:pt x="55815" y="1679"/>
                    </a:cubicBezTo>
                    <a:cubicBezTo>
                      <a:pt x="55100" y="1981"/>
                      <a:pt x="54413" y="2339"/>
                      <a:pt x="53753" y="2751"/>
                    </a:cubicBezTo>
                    <a:lnTo>
                      <a:pt x="10724" y="30355"/>
                    </a:lnTo>
                    <a:cubicBezTo>
                      <a:pt x="2338" y="35992"/>
                      <a:pt x="1" y="47320"/>
                      <a:pt x="5500" y="55815"/>
                    </a:cubicBezTo>
                    <a:lnTo>
                      <a:pt x="6325" y="57272"/>
                    </a:lnTo>
                    <a:cubicBezTo>
                      <a:pt x="2063" y="48969"/>
                      <a:pt x="4758" y="38549"/>
                      <a:pt x="12621" y="33242"/>
                    </a:cubicBezTo>
                    <a:lnTo>
                      <a:pt x="55622" y="5611"/>
                    </a:lnTo>
                    <a:cubicBezTo>
                      <a:pt x="58671" y="3750"/>
                      <a:pt x="62062" y="2857"/>
                      <a:pt x="65415" y="2857"/>
                    </a:cubicBezTo>
                    <a:cubicBezTo>
                      <a:pt x="70982" y="2857"/>
                      <a:pt x="76444" y="5318"/>
                      <a:pt x="80065" y="9900"/>
                    </a:cubicBezTo>
                    <a:lnTo>
                      <a:pt x="79103" y="8552"/>
                    </a:lnTo>
                    <a:cubicBezTo>
                      <a:pt x="75594" y="3100"/>
                      <a:pt x="69630" y="0"/>
                      <a:pt x="63449" y="0"/>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9"/>
              <p:cNvSpPr/>
              <p:nvPr/>
            </p:nvSpPr>
            <p:spPr>
              <a:xfrm>
                <a:off x="4763215" y="1798655"/>
                <a:ext cx="267165" cy="252794"/>
              </a:xfrm>
              <a:custGeom>
                <a:rect b="b" l="l" r="r" t="t"/>
                <a:pathLst>
                  <a:path extrusionOk="0" h="7513" w="8029">
                    <a:moveTo>
                      <a:pt x="3761" y="0"/>
                    </a:moveTo>
                    <a:cubicBezTo>
                      <a:pt x="1813" y="0"/>
                      <a:pt x="50" y="1558"/>
                      <a:pt x="28" y="3702"/>
                    </a:cubicBezTo>
                    <a:cubicBezTo>
                      <a:pt x="0" y="4416"/>
                      <a:pt x="220" y="5131"/>
                      <a:pt x="605" y="5736"/>
                    </a:cubicBezTo>
                    <a:cubicBezTo>
                      <a:pt x="1313" y="6886"/>
                      <a:pt x="2533" y="7513"/>
                      <a:pt x="3774" y="7513"/>
                    </a:cubicBezTo>
                    <a:cubicBezTo>
                      <a:pt x="4462" y="7513"/>
                      <a:pt x="5156" y="7320"/>
                      <a:pt x="5774" y="6918"/>
                    </a:cubicBezTo>
                    <a:cubicBezTo>
                      <a:pt x="7534" y="5791"/>
                      <a:pt x="8028" y="3454"/>
                      <a:pt x="6874" y="1722"/>
                    </a:cubicBezTo>
                    <a:cubicBezTo>
                      <a:pt x="6461" y="1090"/>
                      <a:pt x="5884" y="595"/>
                      <a:pt x="5197" y="292"/>
                    </a:cubicBezTo>
                    <a:cubicBezTo>
                      <a:pt x="4722" y="93"/>
                      <a:pt x="4236" y="0"/>
                      <a:pt x="376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9"/>
              <p:cNvSpPr/>
              <p:nvPr/>
            </p:nvSpPr>
            <p:spPr>
              <a:xfrm>
                <a:off x="5014807" y="2193306"/>
                <a:ext cx="271724" cy="251145"/>
              </a:xfrm>
              <a:custGeom>
                <a:rect b="b" l="l" r="r" t="t"/>
                <a:pathLst>
                  <a:path extrusionOk="0" h="7464" w="8166">
                    <a:moveTo>
                      <a:pt x="3732" y="0"/>
                    </a:moveTo>
                    <a:cubicBezTo>
                      <a:pt x="1776" y="0"/>
                      <a:pt x="22" y="1569"/>
                      <a:pt x="0" y="3685"/>
                    </a:cubicBezTo>
                    <a:cubicBezTo>
                      <a:pt x="0" y="4428"/>
                      <a:pt x="192" y="5142"/>
                      <a:pt x="577" y="5747"/>
                    </a:cubicBezTo>
                    <a:cubicBezTo>
                      <a:pt x="1314" y="6881"/>
                      <a:pt x="2516" y="7463"/>
                      <a:pt x="3718" y="7463"/>
                    </a:cubicBezTo>
                    <a:cubicBezTo>
                      <a:pt x="4760" y="7463"/>
                      <a:pt x="5803" y="7026"/>
                      <a:pt x="6544" y="6132"/>
                    </a:cubicBezTo>
                    <a:cubicBezTo>
                      <a:pt x="8166" y="4235"/>
                      <a:pt x="7479" y="1321"/>
                      <a:pt x="5196" y="331"/>
                    </a:cubicBezTo>
                    <a:lnTo>
                      <a:pt x="5196" y="303"/>
                    </a:lnTo>
                    <a:cubicBezTo>
                      <a:pt x="4712" y="96"/>
                      <a:pt x="4216" y="0"/>
                      <a:pt x="373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9"/>
              <p:cNvSpPr/>
              <p:nvPr/>
            </p:nvSpPr>
            <p:spPr>
              <a:xfrm>
                <a:off x="5070609" y="1869281"/>
                <a:ext cx="275417" cy="250169"/>
              </a:xfrm>
              <a:custGeom>
                <a:rect b="b" l="l" r="r" t="t"/>
                <a:pathLst>
                  <a:path extrusionOk="0" h="7435" w="8277">
                    <a:moveTo>
                      <a:pt x="4131" y="0"/>
                    </a:moveTo>
                    <a:cubicBezTo>
                      <a:pt x="2877" y="0"/>
                      <a:pt x="1672" y="644"/>
                      <a:pt x="963" y="1768"/>
                    </a:cubicBezTo>
                    <a:cubicBezTo>
                      <a:pt x="0" y="3335"/>
                      <a:pt x="330" y="5369"/>
                      <a:pt x="1732" y="6552"/>
                    </a:cubicBezTo>
                    <a:cubicBezTo>
                      <a:pt x="2429" y="7139"/>
                      <a:pt x="3290" y="7435"/>
                      <a:pt x="4151" y="7435"/>
                    </a:cubicBezTo>
                    <a:cubicBezTo>
                      <a:pt x="5022" y="7435"/>
                      <a:pt x="5894" y="7132"/>
                      <a:pt x="6599" y="6524"/>
                    </a:cubicBezTo>
                    <a:cubicBezTo>
                      <a:pt x="7974" y="5314"/>
                      <a:pt x="8276" y="3252"/>
                      <a:pt x="7259" y="1713"/>
                    </a:cubicBezTo>
                    <a:cubicBezTo>
                      <a:pt x="6874" y="1080"/>
                      <a:pt x="6296" y="585"/>
                      <a:pt x="5609" y="310"/>
                    </a:cubicBezTo>
                    <a:cubicBezTo>
                      <a:pt x="5127" y="100"/>
                      <a:pt x="4625" y="0"/>
                      <a:pt x="413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9"/>
              <p:cNvSpPr/>
              <p:nvPr/>
            </p:nvSpPr>
            <p:spPr>
              <a:xfrm>
                <a:off x="4680859" y="2123151"/>
                <a:ext cx="274485" cy="250136"/>
              </a:xfrm>
              <a:custGeom>
                <a:rect b="b" l="l" r="r" t="t"/>
                <a:pathLst>
                  <a:path extrusionOk="0" h="7434" w="8249">
                    <a:moveTo>
                      <a:pt x="4111" y="1"/>
                    </a:moveTo>
                    <a:cubicBezTo>
                      <a:pt x="2856" y="1"/>
                      <a:pt x="1654" y="630"/>
                      <a:pt x="963" y="1756"/>
                    </a:cubicBezTo>
                    <a:cubicBezTo>
                      <a:pt x="1" y="3323"/>
                      <a:pt x="303" y="5358"/>
                      <a:pt x="1733" y="6540"/>
                    </a:cubicBezTo>
                    <a:cubicBezTo>
                      <a:pt x="2426" y="7138"/>
                      <a:pt x="3280" y="7434"/>
                      <a:pt x="4133" y="7434"/>
                    </a:cubicBezTo>
                    <a:cubicBezTo>
                      <a:pt x="5006" y="7434"/>
                      <a:pt x="5877" y="7124"/>
                      <a:pt x="6572" y="6513"/>
                    </a:cubicBezTo>
                    <a:cubicBezTo>
                      <a:pt x="7946" y="5303"/>
                      <a:pt x="8249" y="3241"/>
                      <a:pt x="7259" y="1701"/>
                    </a:cubicBezTo>
                    <a:cubicBezTo>
                      <a:pt x="6847" y="1069"/>
                      <a:pt x="6269" y="574"/>
                      <a:pt x="5582" y="299"/>
                    </a:cubicBezTo>
                    <a:cubicBezTo>
                      <a:pt x="5102" y="98"/>
                      <a:pt x="4602" y="1"/>
                      <a:pt x="4111"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9"/>
              <p:cNvSpPr/>
              <p:nvPr/>
            </p:nvSpPr>
            <p:spPr>
              <a:xfrm>
                <a:off x="4738491" y="1760263"/>
                <a:ext cx="272689" cy="249597"/>
              </a:xfrm>
              <a:custGeom>
                <a:rect b="b" l="l" r="r" t="t"/>
                <a:pathLst>
                  <a:path extrusionOk="0" h="7418" w="8195">
                    <a:moveTo>
                      <a:pt x="3722" y="0"/>
                    </a:moveTo>
                    <a:cubicBezTo>
                      <a:pt x="1771" y="0"/>
                      <a:pt x="28" y="1554"/>
                      <a:pt x="28" y="3688"/>
                    </a:cubicBezTo>
                    <a:cubicBezTo>
                      <a:pt x="1" y="4403"/>
                      <a:pt x="221" y="5118"/>
                      <a:pt x="606" y="5722"/>
                    </a:cubicBezTo>
                    <a:cubicBezTo>
                      <a:pt x="1328" y="6843"/>
                      <a:pt x="2524" y="7418"/>
                      <a:pt x="3729" y="7418"/>
                    </a:cubicBezTo>
                    <a:cubicBezTo>
                      <a:pt x="4771" y="7418"/>
                      <a:pt x="5819" y="6987"/>
                      <a:pt x="6572" y="6107"/>
                    </a:cubicBezTo>
                    <a:cubicBezTo>
                      <a:pt x="8194" y="4210"/>
                      <a:pt x="7479" y="1268"/>
                      <a:pt x="5197" y="306"/>
                    </a:cubicBezTo>
                    <a:cubicBezTo>
                      <a:pt x="4708" y="97"/>
                      <a:pt x="4208" y="0"/>
                      <a:pt x="37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9"/>
              <p:cNvSpPr/>
              <p:nvPr/>
            </p:nvSpPr>
            <p:spPr>
              <a:xfrm>
                <a:off x="4738491" y="1760196"/>
                <a:ext cx="172963" cy="134018"/>
              </a:xfrm>
              <a:custGeom>
                <a:rect b="b" l="l" r="r" t="t"/>
                <a:pathLst>
                  <a:path extrusionOk="0" h="3983" w="5198">
                    <a:moveTo>
                      <a:pt x="3711" y="0"/>
                    </a:moveTo>
                    <a:cubicBezTo>
                      <a:pt x="3012" y="0"/>
                      <a:pt x="2326" y="198"/>
                      <a:pt x="1733" y="583"/>
                    </a:cubicBezTo>
                    <a:cubicBezTo>
                      <a:pt x="661" y="1270"/>
                      <a:pt x="28" y="2425"/>
                      <a:pt x="1" y="3690"/>
                    </a:cubicBezTo>
                    <a:cubicBezTo>
                      <a:pt x="481" y="3890"/>
                      <a:pt x="972" y="3982"/>
                      <a:pt x="1451" y="3982"/>
                    </a:cubicBezTo>
                    <a:cubicBezTo>
                      <a:pt x="3413" y="3982"/>
                      <a:pt x="5175" y="2429"/>
                      <a:pt x="5197" y="308"/>
                    </a:cubicBezTo>
                    <a:cubicBezTo>
                      <a:pt x="4716" y="102"/>
                      <a:pt x="4210" y="0"/>
                      <a:pt x="3711" y="0"/>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9"/>
              <p:cNvSpPr/>
              <p:nvPr/>
            </p:nvSpPr>
            <p:spPr>
              <a:xfrm>
                <a:off x="4989185" y="2154443"/>
                <a:ext cx="267165" cy="253164"/>
              </a:xfrm>
              <a:custGeom>
                <a:rect b="b" l="l" r="r" t="t"/>
                <a:pathLst>
                  <a:path extrusionOk="0" h="7524" w="8029">
                    <a:moveTo>
                      <a:pt x="3746" y="1"/>
                    </a:moveTo>
                    <a:cubicBezTo>
                      <a:pt x="1804" y="1"/>
                      <a:pt x="50" y="1569"/>
                      <a:pt x="28" y="3685"/>
                    </a:cubicBezTo>
                    <a:cubicBezTo>
                      <a:pt x="0" y="4428"/>
                      <a:pt x="220" y="5143"/>
                      <a:pt x="605" y="5748"/>
                    </a:cubicBezTo>
                    <a:cubicBezTo>
                      <a:pt x="1313" y="6898"/>
                      <a:pt x="2533" y="7524"/>
                      <a:pt x="3774" y="7524"/>
                    </a:cubicBezTo>
                    <a:cubicBezTo>
                      <a:pt x="4462" y="7524"/>
                      <a:pt x="5157" y="7332"/>
                      <a:pt x="5774" y="6930"/>
                    </a:cubicBezTo>
                    <a:cubicBezTo>
                      <a:pt x="7534" y="5802"/>
                      <a:pt x="8029" y="3465"/>
                      <a:pt x="6874" y="1733"/>
                    </a:cubicBezTo>
                    <a:cubicBezTo>
                      <a:pt x="6461" y="1101"/>
                      <a:pt x="5884" y="606"/>
                      <a:pt x="5197" y="304"/>
                    </a:cubicBezTo>
                    <a:cubicBezTo>
                      <a:pt x="4717" y="97"/>
                      <a:pt x="4226" y="1"/>
                      <a:pt x="374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9"/>
              <p:cNvSpPr/>
              <p:nvPr/>
            </p:nvSpPr>
            <p:spPr>
              <a:xfrm>
                <a:off x="4989185" y="2155015"/>
                <a:ext cx="172930" cy="134085"/>
              </a:xfrm>
              <a:custGeom>
                <a:rect b="b" l="l" r="r" t="t"/>
                <a:pathLst>
                  <a:path extrusionOk="0" h="3985" w="5197">
                    <a:moveTo>
                      <a:pt x="3760" y="1"/>
                    </a:moveTo>
                    <a:cubicBezTo>
                      <a:pt x="3054" y="1"/>
                      <a:pt x="2350" y="199"/>
                      <a:pt x="1732" y="589"/>
                    </a:cubicBezTo>
                    <a:cubicBezTo>
                      <a:pt x="660" y="1249"/>
                      <a:pt x="28" y="2431"/>
                      <a:pt x="0" y="3668"/>
                    </a:cubicBezTo>
                    <a:cubicBezTo>
                      <a:pt x="493" y="3885"/>
                      <a:pt x="998" y="3985"/>
                      <a:pt x="1489" y="3985"/>
                    </a:cubicBezTo>
                    <a:cubicBezTo>
                      <a:pt x="3435" y="3985"/>
                      <a:pt x="5175" y="2416"/>
                      <a:pt x="5197" y="287"/>
                    </a:cubicBezTo>
                    <a:cubicBezTo>
                      <a:pt x="4736" y="96"/>
                      <a:pt x="4248" y="1"/>
                      <a:pt x="3760" y="1"/>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9"/>
              <p:cNvSpPr/>
              <p:nvPr/>
            </p:nvSpPr>
            <p:spPr>
              <a:xfrm>
                <a:off x="5059628" y="1830586"/>
                <a:ext cx="271757" cy="250270"/>
              </a:xfrm>
              <a:custGeom>
                <a:rect b="b" l="l" r="r" t="t"/>
                <a:pathLst>
                  <a:path extrusionOk="0" h="7438" w="8167">
                    <a:moveTo>
                      <a:pt x="3707" y="0"/>
                    </a:moveTo>
                    <a:cubicBezTo>
                      <a:pt x="1770" y="0"/>
                      <a:pt x="22" y="1553"/>
                      <a:pt x="0" y="3687"/>
                    </a:cubicBezTo>
                    <a:cubicBezTo>
                      <a:pt x="0" y="4402"/>
                      <a:pt x="193" y="5117"/>
                      <a:pt x="578" y="5722"/>
                    </a:cubicBezTo>
                    <a:cubicBezTo>
                      <a:pt x="1299" y="6856"/>
                      <a:pt x="2502" y="7438"/>
                      <a:pt x="3709" y="7438"/>
                    </a:cubicBezTo>
                    <a:cubicBezTo>
                      <a:pt x="4755" y="7438"/>
                      <a:pt x="5803" y="7001"/>
                      <a:pt x="6544" y="6107"/>
                    </a:cubicBezTo>
                    <a:cubicBezTo>
                      <a:pt x="8166" y="4210"/>
                      <a:pt x="7479" y="1295"/>
                      <a:pt x="5169" y="306"/>
                    </a:cubicBezTo>
                    <a:cubicBezTo>
                      <a:pt x="4686" y="97"/>
                      <a:pt x="4190" y="0"/>
                      <a:pt x="37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9"/>
              <p:cNvSpPr/>
              <p:nvPr/>
            </p:nvSpPr>
            <p:spPr>
              <a:xfrm>
                <a:off x="5059628" y="1830519"/>
                <a:ext cx="172032" cy="134354"/>
              </a:xfrm>
              <a:custGeom>
                <a:rect b="b" l="l" r="r" t="t"/>
                <a:pathLst>
                  <a:path extrusionOk="0" h="3993" w="5170">
                    <a:moveTo>
                      <a:pt x="3703" y="0"/>
                    </a:moveTo>
                    <a:cubicBezTo>
                      <a:pt x="3007" y="0"/>
                      <a:pt x="2314" y="198"/>
                      <a:pt x="1705" y="583"/>
                    </a:cubicBezTo>
                    <a:cubicBezTo>
                      <a:pt x="633" y="1270"/>
                      <a:pt x="0" y="2425"/>
                      <a:pt x="0" y="3689"/>
                    </a:cubicBezTo>
                    <a:cubicBezTo>
                      <a:pt x="480" y="3896"/>
                      <a:pt x="971" y="3992"/>
                      <a:pt x="1451" y="3992"/>
                    </a:cubicBezTo>
                    <a:cubicBezTo>
                      <a:pt x="3393" y="3992"/>
                      <a:pt x="5147" y="2424"/>
                      <a:pt x="5169" y="308"/>
                    </a:cubicBezTo>
                    <a:cubicBezTo>
                      <a:pt x="4699" y="101"/>
                      <a:pt x="4200" y="0"/>
                      <a:pt x="3703" y="0"/>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9"/>
              <p:cNvSpPr/>
              <p:nvPr/>
            </p:nvSpPr>
            <p:spPr>
              <a:xfrm>
                <a:off x="4655237" y="2084322"/>
                <a:ext cx="274519" cy="250236"/>
              </a:xfrm>
              <a:custGeom>
                <a:rect b="b" l="l" r="r" t="t"/>
                <a:pathLst>
                  <a:path extrusionOk="0" h="7437" w="8250">
                    <a:moveTo>
                      <a:pt x="4138" y="0"/>
                    </a:moveTo>
                    <a:cubicBezTo>
                      <a:pt x="2882" y="0"/>
                      <a:pt x="1674" y="629"/>
                      <a:pt x="963" y="1755"/>
                    </a:cubicBezTo>
                    <a:cubicBezTo>
                      <a:pt x="1" y="3322"/>
                      <a:pt x="331" y="5357"/>
                      <a:pt x="1733" y="6567"/>
                    </a:cubicBezTo>
                    <a:cubicBezTo>
                      <a:pt x="2422" y="7148"/>
                      <a:pt x="3270" y="7437"/>
                      <a:pt x="4121" y="7437"/>
                    </a:cubicBezTo>
                    <a:cubicBezTo>
                      <a:pt x="5002" y="7437"/>
                      <a:pt x="5886" y="7127"/>
                      <a:pt x="6599" y="6512"/>
                    </a:cubicBezTo>
                    <a:cubicBezTo>
                      <a:pt x="7974" y="5302"/>
                      <a:pt x="8249" y="3267"/>
                      <a:pt x="7259" y="1700"/>
                    </a:cubicBezTo>
                    <a:cubicBezTo>
                      <a:pt x="6874" y="1068"/>
                      <a:pt x="6297" y="600"/>
                      <a:pt x="5610" y="298"/>
                    </a:cubicBezTo>
                    <a:cubicBezTo>
                      <a:pt x="5130" y="97"/>
                      <a:pt x="4630" y="0"/>
                      <a:pt x="413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9"/>
              <p:cNvSpPr/>
              <p:nvPr/>
            </p:nvSpPr>
            <p:spPr>
              <a:xfrm>
                <a:off x="4668980" y="2084053"/>
                <a:ext cx="172032" cy="134388"/>
              </a:xfrm>
              <a:custGeom>
                <a:rect b="b" l="l" r="r" t="t"/>
                <a:pathLst>
                  <a:path extrusionOk="0" h="3994" w="5170">
                    <a:moveTo>
                      <a:pt x="3717" y="0"/>
                    </a:moveTo>
                    <a:cubicBezTo>
                      <a:pt x="3017" y="0"/>
                      <a:pt x="2318" y="205"/>
                      <a:pt x="1705" y="608"/>
                    </a:cubicBezTo>
                    <a:cubicBezTo>
                      <a:pt x="660" y="1268"/>
                      <a:pt x="0" y="2423"/>
                      <a:pt x="0" y="3688"/>
                    </a:cubicBezTo>
                    <a:cubicBezTo>
                      <a:pt x="483" y="3897"/>
                      <a:pt x="979" y="3993"/>
                      <a:pt x="1463" y="3993"/>
                    </a:cubicBezTo>
                    <a:cubicBezTo>
                      <a:pt x="3400" y="3993"/>
                      <a:pt x="5147" y="2440"/>
                      <a:pt x="5169" y="306"/>
                    </a:cubicBezTo>
                    <a:cubicBezTo>
                      <a:pt x="4704" y="102"/>
                      <a:pt x="4210" y="0"/>
                      <a:pt x="3717" y="0"/>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9"/>
              <p:cNvSpPr/>
              <p:nvPr/>
            </p:nvSpPr>
            <p:spPr>
              <a:xfrm>
                <a:off x="3320444" y="2791290"/>
                <a:ext cx="536160" cy="526011"/>
              </a:xfrm>
              <a:custGeom>
                <a:rect b="b" l="l" r="r" t="t"/>
                <a:pathLst>
                  <a:path extrusionOk="0" h="15633" w="16113">
                    <a:moveTo>
                      <a:pt x="5542" y="1"/>
                    </a:moveTo>
                    <a:cubicBezTo>
                      <a:pt x="5235" y="1"/>
                      <a:pt x="4925" y="86"/>
                      <a:pt x="4647" y="265"/>
                    </a:cubicBezTo>
                    <a:lnTo>
                      <a:pt x="2585" y="1585"/>
                    </a:lnTo>
                    <a:cubicBezTo>
                      <a:pt x="1842" y="2080"/>
                      <a:pt x="1622" y="3097"/>
                      <a:pt x="2090" y="3867"/>
                    </a:cubicBezTo>
                    <a:lnTo>
                      <a:pt x="3740" y="6424"/>
                    </a:lnTo>
                    <a:cubicBezTo>
                      <a:pt x="3932" y="6726"/>
                      <a:pt x="3850" y="7111"/>
                      <a:pt x="3575" y="7304"/>
                    </a:cubicBezTo>
                    <a:lnTo>
                      <a:pt x="990" y="8953"/>
                    </a:lnTo>
                    <a:cubicBezTo>
                      <a:pt x="220" y="9448"/>
                      <a:pt x="0" y="10466"/>
                      <a:pt x="495" y="11208"/>
                    </a:cubicBezTo>
                    <a:lnTo>
                      <a:pt x="1815" y="13270"/>
                    </a:lnTo>
                    <a:cubicBezTo>
                      <a:pt x="2131" y="13762"/>
                      <a:pt x="2660" y="14029"/>
                      <a:pt x="3202" y="14029"/>
                    </a:cubicBezTo>
                    <a:cubicBezTo>
                      <a:pt x="3509" y="14029"/>
                      <a:pt x="3819" y="13944"/>
                      <a:pt x="4097" y="13765"/>
                    </a:cubicBezTo>
                    <a:lnTo>
                      <a:pt x="6654" y="12115"/>
                    </a:lnTo>
                    <a:cubicBezTo>
                      <a:pt x="6758" y="12049"/>
                      <a:pt x="6873" y="12018"/>
                      <a:pt x="6985" y="12018"/>
                    </a:cubicBezTo>
                    <a:cubicBezTo>
                      <a:pt x="7199" y="12018"/>
                      <a:pt x="7408" y="12128"/>
                      <a:pt x="7534" y="12308"/>
                    </a:cubicBezTo>
                    <a:lnTo>
                      <a:pt x="9183" y="14892"/>
                    </a:lnTo>
                    <a:cubicBezTo>
                      <a:pt x="9503" y="15371"/>
                      <a:pt x="10039" y="15632"/>
                      <a:pt x="10586" y="15632"/>
                    </a:cubicBezTo>
                    <a:cubicBezTo>
                      <a:pt x="10887" y="15632"/>
                      <a:pt x="11192" y="15553"/>
                      <a:pt x="11465" y="15387"/>
                    </a:cubicBezTo>
                    <a:lnTo>
                      <a:pt x="13528" y="14040"/>
                    </a:lnTo>
                    <a:cubicBezTo>
                      <a:pt x="14270" y="13545"/>
                      <a:pt x="14490" y="12555"/>
                      <a:pt x="14022" y="11785"/>
                    </a:cubicBezTo>
                    <a:lnTo>
                      <a:pt x="12345" y="9201"/>
                    </a:lnTo>
                    <a:cubicBezTo>
                      <a:pt x="12180" y="8926"/>
                      <a:pt x="12263" y="8514"/>
                      <a:pt x="12538" y="8349"/>
                    </a:cubicBezTo>
                    <a:lnTo>
                      <a:pt x="15122" y="6671"/>
                    </a:lnTo>
                    <a:cubicBezTo>
                      <a:pt x="15892" y="6204"/>
                      <a:pt x="16112" y="5187"/>
                      <a:pt x="15617" y="4417"/>
                    </a:cubicBezTo>
                    <a:lnTo>
                      <a:pt x="14297" y="2355"/>
                    </a:lnTo>
                    <a:cubicBezTo>
                      <a:pt x="13982" y="1864"/>
                      <a:pt x="13454" y="1608"/>
                      <a:pt x="12913" y="1608"/>
                    </a:cubicBezTo>
                    <a:cubicBezTo>
                      <a:pt x="12606" y="1608"/>
                      <a:pt x="12294" y="1691"/>
                      <a:pt x="12015" y="1860"/>
                    </a:cubicBezTo>
                    <a:lnTo>
                      <a:pt x="9431" y="3510"/>
                    </a:lnTo>
                    <a:cubicBezTo>
                      <a:pt x="9329" y="3581"/>
                      <a:pt x="9212" y="3614"/>
                      <a:pt x="9095" y="3614"/>
                    </a:cubicBezTo>
                    <a:cubicBezTo>
                      <a:pt x="8897" y="3614"/>
                      <a:pt x="8700" y="3518"/>
                      <a:pt x="8579" y="3345"/>
                    </a:cubicBezTo>
                    <a:lnTo>
                      <a:pt x="6929" y="760"/>
                    </a:lnTo>
                    <a:cubicBezTo>
                      <a:pt x="6613" y="268"/>
                      <a:pt x="6083" y="1"/>
                      <a:pt x="5542"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9"/>
              <p:cNvSpPr/>
              <p:nvPr/>
            </p:nvSpPr>
            <p:spPr>
              <a:xfrm>
                <a:off x="3302143" y="2762622"/>
                <a:ext cx="535228" cy="526011"/>
              </a:xfrm>
              <a:custGeom>
                <a:rect b="b" l="l" r="r" t="t"/>
                <a:pathLst>
                  <a:path extrusionOk="0" h="15633" w="16085">
                    <a:moveTo>
                      <a:pt x="5521" y="1"/>
                    </a:moveTo>
                    <a:cubicBezTo>
                      <a:pt x="5219" y="1"/>
                      <a:pt x="4915" y="86"/>
                      <a:pt x="4647" y="265"/>
                    </a:cubicBezTo>
                    <a:lnTo>
                      <a:pt x="2585" y="1612"/>
                    </a:lnTo>
                    <a:cubicBezTo>
                      <a:pt x="1815" y="2080"/>
                      <a:pt x="1595" y="3097"/>
                      <a:pt x="2090" y="3867"/>
                    </a:cubicBezTo>
                    <a:lnTo>
                      <a:pt x="3740" y="6451"/>
                    </a:lnTo>
                    <a:cubicBezTo>
                      <a:pt x="3932" y="6726"/>
                      <a:pt x="3850" y="7111"/>
                      <a:pt x="3547" y="7303"/>
                    </a:cubicBezTo>
                    <a:lnTo>
                      <a:pt x="1293" y="8761"/>
                    </a:lnTo>
                    <a:lnTo>
                      <a:pt x="963" y="8953"/>
                    </a:lnTo>
                    <a:cubicBezTo>
                      <a:pt x="220" y="9448"/>
                      <a:pt x="0" y="10465"/>
                      <a:pt x="468" y="11208"/>
                    </a:cubicBezTo>
                    <a:lnTo>
                      <a:pt x="1815" y="13270"/>
                    </a:lnTo>
                    <a:cubicBezTo>
                      <a:pt x="2131" y="13762"/>
                      <a:pt x="2649" y="14029"/>
                      <a:pt x="3183" y="14029"/>
                    </a:cubicBezTo>
                    <a:cubicBezTo>
                      <a:pt x="3485" y="14029"/>
                      <a:pt x="3792" y="13943"/>
                      <a:pt x="4070" y="13765"/>
                    </a:cubicBezTo>
                    <a:lnTo>
                      <a:pt x="6654" y="12115"/>
                    </a:lnTo>
                    <a:cubicBezTo>
                      <a:pt x="6754" y="12045"/>
                      <a:pt x="6868" y="12011"/>
                      <a:pt x="6983" y="12011"/>
                    </a:cubicBezTo>
                    <a:cubicBezTo>
                      <a:pt x="7183" y="12011"/>
                      <a:pt x="7384" y="12115"/>
                      <a:pt x="7506" y="12307"/>
                    </a:cubicBezTo>
                    <a:lnTo>
                      <a:pt x="9184" y="14892"/>
                    </a:lnTo>
                    <a:cubicBezTo>
                      <a:pt x="9485" y="15371"/>
                      <a:pt x="10015" y="15632"/>
                      <a:pt x="10560" y="15632"/>
                    </a:cubicBezTo>
                    <a:cubicBezTo>
                      <a:pt x="10860" y="15632"/>
                      <a:pt x="11165" y="15553"/>
                      <a:pt x="11438" y="15387"/>
                    </a:cubicBezTo>
                    <a:lnTo>
                      <a:pt x="13500" y="14040"/>
                    </a:lnTo>
                    <a:cubicBezTo>
                      <a:pt x="14270" y="13545"/>
                      <a:pt x="14490" y="12527"/>
                      <a:pt x="13995" y="11785"/>
                    </a:cubicBezTo>
                    <a:lnTo>
                      <a:pt x="12345" y="9201"/>
                    </a:lnTo>
                    <a:cubicBezTo>
                      <a:pt x="12153" y="8926"/>
                      <a:pt x="12235" y="8513"/>
                      <a:pt x="12538" y="8348"/>
                    </a:cubicBezTo>
                    <a:lnTo>
                      <a:pt x="15095" y="6671"/>
                    </a:lnTo>
                    <a:cubicBezTo>
                      <a:pt x="15865" y="6204"/>
                      <a:pt x="16085" y="5186"/>
                      <a:pt x="15590" y="4417"/>
                    </a:cubicBezTo>
                    <a:lnTo>
                      <a:pt x="14270" y="2355"/>
                    </a:lnTo>
                    <a:cubicBezTo>
                      <a:pt x="13955" y="1882"/>
                      <a:pt x="13429" y="1622"/>
                      <a:pt x="12897" y="1622"/>
                    </a:cubicBezTo>
                    <a:cubicBezTo>
                      <a:pt x="12592" y="1622"/>
                      <a:pt x="12286" y="1707"/>
                      <a:pt x="12015" y="1887"/>
                    </a:cubicBezTo>
                    <a:lnTo>
                      <a:pt x="11631" y="2107"/>
                    </a:lnTo>
                    <a:lnTo>
                      <a:pt x="9431" y="3537"/>
                    </a:lnTo>
                    <a:cubicBezTo>
                      <a:pt x="9326" y="3594"/>
                      <a:pt x="9211" y="3621"/>
                      <a:pt x="9098" y="3621"/>
                    </a:cubicBezTo>
                    <a:cubicBezTo>
                      <a:pt x="8885" y="3621"/>
                      <a:pt x="8677" y="3524"/>
                      <a:pt x="8551" y="3344"/>
                    </a:cubicBezTo>
                    <a:lnTo>
                      <a:pt x="6902" y="760"/>
                    </a:lnTo>
                    <a:cubicBezTo>
                      <a:pt x="6585" y="268"/>
                      <a:pt x="6056" y="1"/>
                      <a:pt x="552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9"/>
              <p:cNvSpPr/>
              <p:nvPr/>
            </p:nvSpPr>
            <p:spPr>
              <a:xfrm>
                <a:off x="3345134" y="2762622"/>
                <a:ext cx="344030" cy="306428"/>
              </a:xfrm>
              <a:custGeom>
                <a:rect b="b" l="l" r="r" t="t"/>
                <a:pathLst>
                  <a:path extrusionOk="0" h="9107" w="10339">
                    <a:moveTo>
                      <a:pt x="4222" y="1"/>
                    </a:moveTo>
                    <a:cubicBezTo>
                      <a:pt x="3916" y="1"/>
                      <a:pt x="3606" y="86"/>
                      <a:pt x="3327" y="265"/>
                    </a:cubicBezTo>
                    <a:lnTo>
                      <a:pt x="1265" y="1585"/>
                    </a:lnTo>
                    <a:cubicBezTo>
                      <a:pt x="523" y="2080"/>
                      <a:pt x="303" y="3097"/>
                      <a:pt x="770" y="3867"/>
                    </a:cubicBezTo>
                    <a:lnTo>
                      <a:pt x="2448" y="6424"/>
                    </a:lnTo>
                    <a:cubicBezTo>
                      <a:pt x="2640" y="6726"/>
                      <a:pt x="2530" y="7111"/>
                      <a:pt x="2255" y="7303"/>
                    </a:cubicBezTo>
                    <a:lnTo>
                      <a:pt x="1" y="8761"/>
                    </a:lnTo>
                    <a:cubicBezTo>
                      <a:pt x="781" y="8995"/>
                      <a:pt x="1565" y="9106"/>
                      <a:pt x="2334" y="9106"/>
                    </a:cubicBezTo>
                    <a:cubicBezTo>
                      <a:pt x="6257" y="9106"/>
                      <a:pt x="9787" y="6222"/>
                      <a:pt x="10339" y="2107"/>
                    </a:cubicBezTo>
                    <a:lnTo>
                      <a:pt x="10339" y="2107"/>
                    </a:lnTo>
                    <a:lnTo>
                      <a:pt x="8139" y="3509"/>
                    </a:lnTo>
                    <a:cubicBezTo>
                      <a:pt x="8029" y="3579"/>
                      <a:pt x="7908" y="3613"/>
                      <a:pt x="7790" y="3613"/>
                    </a:cubicBezTo>
                    <a:cubicBezTo>
                      <a:pt x="7582" y="3613"/>
                      <a:pt x="7382" y="3509"/>
                      <a:pt x="7259" y="3317"/>
                    </a:cubicBezTo>
                    <a:lnTo>
                      <a:pt x="5610" y="760"/>
                    </a:lnTo>
                    <a:cubicBezTo>
                      <a:pt x="5293" y="268"/>
                      <a:pt x="4764" y="1"/>
                      <a:pt x="4222" y="1"/>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9"/>
              <p:cNvSpPr/>
              <p:nvPr/>
            </p:nvSpPr>
            <p:spPr>
              <a:xfrm>
                <a:off x="4230748" y="2619654"/>
                <a:ext cx="328458" cy="275708"/>
              </a:xfrm>
              <a:custGeom>
                <a:rect b="b" l="l" r="r" t="t"/>
                <a:pathLst>
                  <a:path extrusionOk="0" h="8194" w="9871">
                    <a:moveTo>
                      <a:pt x="7326" y="1"/>
                    </a:moveTo>
                    <a:cubicBezTo>
                      <a:pt x="7135" y="1"/>
                      <a:pt x="6940" y="56"/>
                      <a:pt x="6764" y="170"/>
                    </a:cubicBezTo>
                    <a:lnTo>
                      <a:pt x="605" y="4102"/>
                    </a:lnTo>
                    <a:cubicBezTo>
                      <a:pt x="138" y="4404"/>
                      <a:pt x="0" y="5036"/>
                      <a:pt x="303" y="5476"/>
                    </a:cubicBezTo>
                    <a:lnTo>
                      <a:pt x="1760" y="7731"/>
                    </a:lnTo>
                    <a:cubicBezTo>
                      <a:pt x="1936" y="8030"/>
                      <a:pt x="2258" y="8194"/>
                      <a:pt x="2590" y="8194"/>
                    </a:cubicBezTo>
                    <a:cubicBezTo>
                      <a:pt x="2777" y="8194"/>
                      <a:pt x="2966" y="8142"/>
                      <a:pt x="3135" y="8033"/>
                    </a:cubicBezTo>
                    <a:lnTo>
                      <a:pt x="9293" y="4074"/>
                    </a:lnTo>
                    <a:cubicBezTo>
                      <a:pt x="9733" y="3772"/>
                      <a:pt x="9871" y="3167"/>
                      <a:pt x="9568" y="2699"/>
                    </a:cubicBezTo>
                    <a:lnTo>
                      <a:pt x="8139" y="445"/>
                    </a:lnTo>
                    <a:cubicBezTo>
                      <a:pt x="7950" y="153"/>
                      <a:pt x="7644" y="1"/>
                      <a:pt x="7326"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9"/>
              <p:cNvSpPr/>
              <p:nvPr/>
            </p:nvSpPr>
            <p:spPr>
              <a:xfrm>
                <a:off x="4214277" y="2590784"/>
                <a:ext cx="325729" cy="275910"/>
              </a:xfrm>
              <a:custGeom>
                <a:rect b="b" l="l" r="r" t="t"/>
                <a:pathLst>
                  <a:path extrusionOk="0" h="8200" w="9789">
                    <a:moveTo>
                      <a:pt x="7213" y="0"/>
                    </a:moveTo>
                    <a:cubicBezTo>
                      <a:pt x="7164" y="0"/>
                      <a:pt x="7115" y="4"/>
                      <a:pt x="7066" y="11"/>
                    </a:cubicBezTo>
                    <a:cubicBezTo>
                      <a:pt x="6929" y="38"/>
                      <a:pt x="6819" y="93"/>
                      <a:pt x="6682" y="148"/>
                    </a:cubicBezTo>
                    <a:lnTo>
                      <a:pt x="523" y="4107"/>
                    </a:lnTo>
                    <a:cubicBezTo>
                      <a:pt x="385" y="4190"/>
                      <a:pt x="275" y="4327"/>
                      <a:pt x="193" y="4465"/>
                    </a:cubicBezTo>
                    <a:cubicBezTo>
                      <a:pt x="0" y="4795"/>
                      <a:pt x="0" y="5179"/>
                      <a:pt x="220" y="5482"/>
                    </a:cubicBezTo>
                    <a:lnTo>
                      <a:pt x="1678" y="7736"/>
                    </a:lnTo>
                    <a:cubicBezTo>
                      <a:pt x="1854" y="8036"/>
                      <a:pt x="2176" y="8200"/>
                      <a:pt x="2508" y="8200"/>
                    </a:cubicBezTo>
                    <a:cubicBezTo>
                      <a:pt x="2694" y="8200"/>
                      <a:pt x="2884" y="8148"/>
                      <a:pt x="3052" y="8039"/>
                    </a:cubicBezTo>
                    <a:lnTo>
                      <a:pt x="9211" y="4080"/>
                    </a:lnTo>
                    <a:cubicBezTo>
                      <a:pt x="9651" y="3777"/>
                      <a:pt x="9788" y="3172"/>
                      <a:pt x="9486" y="2705"/>
                    </a:cubicBezTo>
                    <a:lnTo>
                      <a:pt x="8056" y="450"/>
                    </a:lnTo>
                    <a:cubicBezTo>
                      <a:pt x="7864" y="162"/>
                      <a:pt x="7547" y="0"/>
                      <a:pt x="7213"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9"/>
              <p:cNvSpPr/>
              <p:nvPr/>
            </p:nvSpPr>
            <p:spPr>
              <a:xfrm>
                <a:off x="4220666" y="2591121"/>
                <a:ext cx="236552" cy="169651"/>
              </a:xfrm>
              <a:custGeom>
                <a:rect b="b" l="l" r="r" t="t"/>
                <a:pathLst>
                  <a:path extrusionOk="0" h="5042" w="7109">
                    <a:moveTo>
                      <a:pt x="6874" y="1"/>
                    </a:moveTo>
                    <a:lnTo>
                      <a:pt x="6874" y="1"/>
                    </a:lnTo>
                    <a:cubicBezTo>
                      <a:pt x="6737" y="28"/>
                      <a:pt x="6600" y="83"/>
                      <a:pt x="6490" y="138"/>
                    </a:cubicBezTo>
                    <a:lnTo>
                      <a:pt x="358" y="4097"/>
                    </a:lnTo>
                    <a:cubicBezTo>
                      <a:pt x="193" y="4180"/>
                      <a:pt x="83" y="4317"/>
                      <a:pt x="1" y="4455"/>
                    </a:cubicBezTo>
                    <a:cubicBezTo>
                      <a:pt x="732" y="4858"/>
                      <a:pt x="1499" y="5041"/>
                      <a:pt x="2244" y="5041"/>
                    </a:cubicBezTo>
                    <a:cubicBezTo>
                      <a:pt x="4803" y="5041"/>
                      <a:pt x="7109" y="2875"/>
                      <a:pt x="6874" y="1"/>
                    </a:cubicBezTo>
                    <a:close/>
                  </a:path>
                </a:pathLst>
              </a:custGeom>
              <a:solidFill>
                <a:srgbClr val="FFFFFF">
                  <a:alpha val="18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9"/>
          <p:cNvSpPr txBox="1"/>
          <p:nvPr/>
        </p:nvSpPr>
        <p:spPr>
          <a:xfrm>
            <a:off x="941275" y="2654224"/>
            <a:ext cx="3574800" cy="4014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en" sz="1300">
                <a:solidFill>
                  <a:schemeClr val="dk1"/>
                </a:solidFill>
                <a:latin typeface="Roboto"/>
                <a:ea typeface="Roboto"/>
                <a:cs typeface="Roboto"/>
                <a:sym typeface="Roboto"/>
              </a:rPr>
              <a:t>In this next section, we will talk about the games we decided to analyze.</a:t>
            </a:r>
            <a:endParaRPr sz="1300">
              <a:solidFill>
                <a:schemeClr val="dk1"/>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0"/>
          <p:cNvSpPr/>
          <p:nvPr/>
        </p:nvSpPr>
        <p:spPr>
          <a:xfrm>
            <a:off x="4269750" y="825850"/>
            <a:ext cx="4721700" cy="956700"/>
          </a:xfrm>
          <a:prstGeom prst="roundRect">
            <a:avLst>
              <a:gd fmla="val 50000" name="adj"/>
            </a:avLst>
          </a:prstGeom>
          <a:solidFill>
            <a:schemeClr val="accent4"/>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4800">
                <a:solidFill>
                  <a:srgbClr val="FFFFFF"/>
                </a:solidFill>
                <a:latin typeface="Fira Sans Extra Condensed SemiBold"/>
                <a:ea typeface="Fira Sans Extra Condensed SemiBold"/>
                <a:cs typeface="Fira Sans Extra Condensed SemiBold"/>
                <a:sym typeface="Fira Sans Extra Condensed SemiBold"/>
              </a:rPr>
              <a:t>Cartpole</a:t>
            </a:r>
            <a:r>
              <a:rPr lang="en" sz="4800">
                <a:solidFill>
                  <a:srgbClr val="FFFFFF"/>
                </a:solidFill>
                <a:latin typeface="Fira Sans Extra Condensed SemiBold"/>
                <a:ea typeface="Fira Sans Extra Condensed SemiBold"/>
                <a:cs typeface="Fira Sans Extra Condensed SemiBold"/>
                <a:sym typeface="Fira Sans Extra Condensed SemiBold"/>
              </a:rPr>
              <a:t>-v1</a:t>
            </a:r>
            <a:endParaRPr sz="4800"/>
          </a:p>
        </p:txBody>
      </p:sp>
      <p:grpSp>
        <p:nvGrpSpPr>
          <p:cNvPr id="274" name="Google Shape;274;p20"/>
          <p:cNvGrpSpPr/>
          <p:nvPr/>
        </p:nvGrpSpPr>
        <p:grpSpPr>
          <a:xfrm>
            <a:off x="-15010" y="749651"/>
            <a:ext cx="4390783" cy="3534566"/>
            <a:chOff x="289790" y="1206851"/>
            <a:chExt cx="4390783" cy="3534566"/>
          </a:xfrm>
        </p:grpSpPr>
        <p:sp>
          <p:nvSpPr>
            <p:cNvPr id="275" name="Google Shape;275;p20"/>
            <p:cNvSpPr/>
            <p:nvPr/>
          </p:nvSpPr>
          <p:spPr>
            <a:xfrm>
              <a:off x="3745886" y="1577436"/>
              <a:ext cx="934687" cy="2870628"/>
            </a:xfrm>
            <a:custGeom>
              <a:rect b="b" l="l" r="r" t="t"/>
              <a:pathLst>
                <a:path extrusionOk="0" h="121611" w="39597">
                  <a:moveTo>
                    <a:pt x="0" y="0"/>
                  </a:moveTo>
                  <a:lnTo>
                    <a:pt x="0" y="0"/>
                  </a:lnTo>
                  <a:cubicBezTo>
                    <a:pt x="1" y="1"/>
                    <a:pt x="29020" y="23454"/>
                    <a:pt x="29874" y="59748"/>
                  </a:cubicBezTo>
                  <a:cubicBezTo>
                    <a:pt x="30727" y="96004"/>
                    <a:pt x="8090" y="121610"/>
                    <a:pt x="8090" y="121610"/>
                  </a:cubicBezTo>
                  <a:cubicBezTo>
                    <a:pt x="8090" y="121610"/>
                    <a:pt x="39597" y="92553"/>
                    <a:pt x="37556" y="59302"/>
                  </a:cubicBezTo>
                  <a:cubicBezTo>
                    <a:pt x="34995" y="17925"/>
                    <a:pt x="1" y="1"/>
                    <a:pt x="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 name="Google Shape;276;p20"/>
            <p:cNvGrpSpPr/>
            <p:nvPr/>
          </p:nvGrpSpPr>
          <p:grpSpPr>
            <a:xfrm>
              <a:off x="289790" y="1206851"/>
              <a:ext cx="4035562" cy="3534566"/>
              <a:chOff x="309693" y="1296216"/>
              <a:chExt cx="3910428" cy="3424967"/>
            </a:xfrm>
          </p:grpSpPr>
          <p:sp>
            <p:nvSpPr>
              <p:cNvPr id="277" name="Google Shape;277;p20"/>
              <p:cNvSpPr/>
              <p:nvPr/>
            </p:nvSpPr>
            <p:spPr>
              <a:xfrm>
                <a:off x="309693" y="1389526"/>
                <a:ext cx="3910428" cy="3331586"/>
              </a:xfrm>
              <a:custGeom>
                <a:rect b="b" l="l" r="r" t="t"/>
                <a:pathLst>
                  <a:path extrusionOk="0" h="141139" w="165661">
                    <a:moveTo>
                      <a:pt x="80380" y="1"/>
                    </a:moveTo>
                    <a:cubicBezTo>
                      <a:pt x="72298" y="1"/>
                      <a:pt x="64226" y="1184"/>
                      <a:pt x="56556" y="3776"/>
                    </a:cubicBezTo>
                    <a:cubicBezTo>
                      <a:pt x="16848" y="17210"/>
                      <a:pt x="8758" y="51128"/>
                      <a:pt x="8758" y="51128"/>
                    </a:cubicBezTo>
                    <a:cubicBezTo>
                      <a:pt x="8758" y="51128"/>
                      <a:pt x="0" y="86197"/>
                      <a:pt x="18407" y="113362"/>
                    </a:cubicBezTo>
                    <a:cubicBezTo>
                      <a:pt x="29530" y="129778"/>
                      <a:pt x="59477" y="141139"/>
                      <a:pt x="87954" y="141139"/>
                    </a:cubicBezTo>
                    <a:cubicBezTo>
                      <a:pt x="106601" y="141139"/>
                      <a:pt x="124618" y="136268"/>
                      <a:pt x="136307" y="124755"/>
                    </a:cubicBezTo>
                    <a:cubicBezTo>
                      <a:pt x="165661" y="95809"/>
                      <a:pt x="163991" y="60480"/>
                      <a:pt x="149444" y="34911"/>
                    </a:cubicBezTo>
                    <a:cubicBezTo>
                      <a:pt x="138168" y="15056"/>
                      <a:pt x="109212" y="1"/>
                      <a:pt x="8038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0"/>
              <p:cNvSpPr/>
              <p:nvPr/>
            </p:nvSpPr>
            <p:spPr>
              <a:xfrm>
                <a:off x="467374" y="2839039"/>
                <a:ext cx="3666022" cy="1882074"/>
              </a:xfrm>
              <a:custGeom>
                <a:rect b="b" l="l" r="r" t="t"/>
                <a:pathLst>
                  <a:path extrusionOk="0" h="79732" w="155307">
                    <a:moveTo>
                      <a:pt x="152115" y="1"/>
                    </a:moveTo>
                    <a:lnTo>
                      <a:pt x="152115" y="1"/>
                    </a:lnTo>
                    <a:cubicBezTo>
                      <a:pt x="141570" y="4805"/>
                      <a:pt x="126969" y="7478"/>
                      <a:pt x="105641" y="7478"/>
                    </a:cubicBezTo>
                    <a:cubicBezTo>
                      <a:pt x="93194" y="7478"/>
                      <a:pt x="78457" y="6568"/>
                      <a:pt x="60898" y="4640"/>
                    </a:cubicBezTo>
                    <a:cubicBezTo>
                      <a:pt x="53887" y="3863"/>
                      <a:pt x="47277" y="3502"/>
                      <a:pt x="41047" y="3502"/>
                    </a:cubicBezTo>
                    <a:cubicBezTo>
                      <a:pt x="24954" y="3502"/>
                      <a:pt x="11397" y="5908"/>
                      <a:pt x="0" y="9761"/>
                    </a:cubicBezTo>
                    <a:cubicBezTo>
                      <a:pt x="0" y="22044"/>
                      <a:pt x="2338" y="38039"/>
                      <a:pt x="11727" y="51955"/>
                    </a:cubicBezTo>
                    <a:cubicBezTo>
                      <a:pt x="22873" y="68371"/>
                      <a:pt x="52815" y="79732"/>
                      <a:pt x="81285" y="79732"/>
                    </a:cubicBezTo>
                    <a:cubicBezTo>
                      <a:pt x="99927" y="79732"/>
                      <a:pt x="117938" y="74861"/>
                      <a:pt x="129627" y="63348"/>
                    </a:cubicBezTo>
                    <a:cubicBezTo>
                      <a:pt x="149778" y="43494"/>
                      <a:pt x="155307" y="20634"/>
                      <a:pt x="15211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0"/>
              <p:cNvSpPr/>
              <p:nvPr/>
            </p:nvSpPr>
            <p:spPr>
              <a:xfrm>
                <a:off x="629423" y="3472384"/>
                <a:ext cx="1179990" cy="889153"/>
              </a:xfrm>
              <a:custGeom>
                <a:rect b="b" l="l" r="r" t="t"/>
                <a:pathLst>
                  <a:path extrusionOk="0" h="37668" w="49989">
                    <a:moveTo>
                      <a:pt x="37259" y="1"/>
                    </a:moveTo>
                    <a:lnTo>
                      <a:pt x="15141" y="9167"/>
                    </a:lnTo>
                    <a:lnTo>
                      <a:pt x="0" y="16552"/>
                    </a:lnTo>
                    <a:cubicBezTo>
                      <a:pt x="1411" y="19521"/>
                      <a:pt x="3006" y="22378"/>
                      <a:pt x="4862" y="25124"/>
                    </a:cubicBezTo>
                    <a:cubicBezTo>
                      <a:pt x="8016" y="29763"/>
                      <a:pt x="12655" y="33993"/>
                      <a:pt x="18333" y="37667"/>
                    </a:cubicBezTo>
                    <a:cubicBezTo>
                      <a:pt x="32917" y="30728"/>
                      <a:pt x="49988" y="25607"/>
                      <a:pt x="49988" y="25607"/>
                    </a:cubicBezTo>
                    <a:lnTo>
                      <a:pt x="37259" y="1"/>
                    </a:ln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0"/>
              <p:cNvSpPr/>
              <p:nvPr/>
            </p:nvSpPr>
            <p:spPr>
              <a:xfrm>
                <a:off x="1055162" y="3759563"/>
                <a:ext cx="2879385" cy="961620"/>
              </a:xfrm>
              <a:custGeom>
                <a:rect b="b" l="l" r="r" t="t"/>
                <a:pathLst>
                  <a:path extrusionOk="0" h="40738" w="121982">
                    <a:moveTo>
                      <a:pt x="120689" y="1"/>
                    </a:moveTo>
                    <a:cubicBezTo>
                      <a:pt x="105472" y="1"/>
                      <a:pt x="88532" y="2555"/>
                      <a:pt x="69768" y="8653"/>
                    </a:cubicBezTo>
                    <a:cubicBezTo>
                      <a:pt x="41452" y="17820"/>
                      <a:pt x="18667" y="23163"/>
                      <a:pt x="0" y="25316"/>
                    </a:cubicBezTo>
                    <a:cubicBezTo>
                      <a:pt x="14450" y="34800"/>
                      <a:pt x="35798" y="40737"/>
                      <a:pt x="56380" y="40737"/>
                    </a:cubicBezTo>
                    <a:cubicBezTo>
                      <a:pt x="75020" y="40737"/>
                      <a:pt x="93033" y="35867"/>
                      <a:pt x="104726" y="24351"/>
                    </a:cubicBezTo>
                    <a:cubicBezTo>
                      <a:pt x="112593" y="16595"/>
                      <a:pt x="118234" y="8356"/>
                      <a:pt x="121982" y="7"/>
                    </a:cubicBezTo>
                    <a:cubicBezTo>
                      <a:pt x="121552" y="3"/>
                      <a:pt x="121121" y="1"/>
                      <a:pt x="12068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0"/>
              <p:cNvSpPr/>
              <p:nvPr/>
            </p:nvSpPr>
            <p:spPr>
              <a:xfrm>
                <a:off x="1115591" y="3439101"/>
                <a:ext cx="529130" cy="740229"/>
              </a:xfrm>
              <a:custGeom>
                <a:rect b="b" l="l" r="r" t="t"/>
                <a:pathLst>
                  <a:path extrusionOk="0" h="31359" w="22416">
                    <a:moveTo>
                      <a:pt x="12618" y="0"/>
                    </a:moveTo>
                    <a:lnTo>
                      <a:pt x="1" y="7645"/>
                    </a:lnTo>
                    <a:cubicBezTo>
                      <a:pt x="1" y="7645"/>
                      <a:pt x="11987" y="23454"/>
                      <a:pt x="7571" y="31358"/>
                    </a:cubicBezTo>
                    <a:cubicBezTo>
                      <a:pt x="9427" y="30690"/>
                      <a:pt x="14808" y="22155"/>
                      <a:pt x="16292" y="21673"/>
                    </a:cubicBezTo>
                    <a:cubicBezTo>
                      <a:pt x="20411" y="20263"/>
                      <a:pt x="22415" y="19706"/>
                      <a:pt x="22415" y="19706"/>
                    </a:cubicBezTo>
                    <a:lnTo>
                      <a:pt x="12618" y="0"/>
                    </a:ln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0"/>
              <p:cNvSpPr/>
              <p:nvPr/>
            </p:nvSpPr>
            <p:spPr>
              <a:xfrm>
                <a:off x="1651708" y="1296216"/>
                <a:ext cx="673663" cy="1036566"/>
              </a:xfrm>
              <a:custGeom>
                <a:rect b="b" l="l" r="r" t="t"/>
                <a:pathLst>
                  <a:path extrusionOk="0" h="43913" w="28539">
                    <a:moveTo>
                      <a:pt x="13577" y="0"/>
                    </a:moveTo>
                    <a:cubicBezTo>
                      <a:pt x="13098" y="0"/>
                      <a:pt x="12606" y="209"/>
                      <a:pt x="12210" y="715"/>
                    </a:cubicBezTo>
                    <a:cubicBezTo>
                      <a:pt x="11727" y="1346"/>
                      <a:pt x="0" y="16004"/>
                      <a:pt x="7682" y="24206"/>
                    </a:cubicBezTo>
                    <a:cubicBezTo>
                      <a:pt x="10280" y="26952"/>
                      <a:pt x="13286" y="28214"/>
                      <a:pt x="15921" y="29290"/>
                    </a:cubicBezTo>
                    <a:cubicBezTo>
                      <a:pt x="20597" y="31219"/>
                      <a:pt x="24308" y="32704"/>
                      <a:pt x="24976" y="42278"/>
                    </a:cubicBezTo>
                    <a:cubicBezTo>
                      <a:pt x="25012" y="43219"/>
                      <a:pt x="25824" y="43913"/>
                      <a:pt x="26758" y="43913"/>
                    </a:cubicBezTo>
                    <a:cubicBezTo>
                      <a:pt x="26782" y="43913"/>
                      <a:pt x="26807" y="43912"/>
                      <a:pt x="26831" y="43911"/>
                    </a:cubicBezTo>
                    <a:cubicBezTo>
                      <a:pt x="26905" y="43911"/>
                      <a:pt x="26942" y="43874"/>
                      <a:pt x="27017" y="43874"/>
                    </a:cubicBezTo>
                    <a:cubicBezTo>
                      <a:pt x="27907" y="43688"/>
                      <a:pt x="28538" y="42909"/>
                      <a:pt x="28464" y="42019"/>
                    </a:cubicBezTo>
                    <a:cubicBezTo>
                      <a:pt x="27647" y="30255"/>
                      <a:pt x="22341" y="28102"/>
                      <a:pt x="17257" y="26024"/>
                    </a:cubicBezTo>
                    <a:cubicBezTo>
                      <a:pt x="14696" y="24985"/>
                      <a:pt x="12321" y="24020"/>
                      <a:pt x="10243" y="21831"/>
                    </a:cubicBezTo>
                    <a:cubicBezTo>
                      <a:pt x="5567" y="16821"/>
                      <a:pt x="12061" y="6504"/>
                      <a:pt x="14956" y="2904"/>
                    </a:cubicBezTo>
                    <a:cubicBezTo>
                      <a:pt x="16098" y="1572"/>
                      <a:pt x="14889" y="0"/>
                      <a:pt x="13577"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0"/>
              <p:cNvSpPr/>
              <p:nvPr/>
            </p:nvSpPr>
            <p:spPr>
              <a:xfrm>
                <a:off x="1545698" y="2356623"/>
                <a:ext cx="365311" cy="204750"/>
              </a:xfrm>
              <a:custGeom>
                <a:rect b="b" l="l" r="r" t="t"/>
                <a:pathLst>
                  <a:path extrusionOk="0" h="8674" w="15476">
                    <a:moveTo>
                      <a:pt x="10686" y="1"/>
                    </a:moveTo>
                    <a:cubicBezTo>
                      <a:pt x="8090" y="1"/>
                      <a:pt x="2950" y="2023"/>
                      <a:pt x="1597" y="3219"/>
                    </a:cubicBezTo>
                    <a:cubicBezTo>
                      <a:pt x="1" y="4592"/>
                      <a:pt x="335" y="8674"/>
                      <a:pt x="335" y="8674"/>
                    </a:cubicBezTo>
                    <a:lnTo>
                      <a:pt x="15476" y="3961"/>
                    </a:lnTo>
                    <a:cubicBezTo>
                      <a:pt x="15476" y="3961"/>
                      <a:pt x="13583" y="1215"/>
                      <a:pt x="11802" y="213"/>
                    </a:cubicBezTo>
                    <a:cubicBezTo>
                      <a:pt x="11537" y="66"/>
                      <a:pt x="11152" y="1"/>
                      <a:pt x="10686" y="1"/>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0"/>
              <p:cNvSpPr/>
              <p:nvPr/>
            </p:nvSpPr>
            <p:spPr>
              <a:xfrm>
                <a:off x="1521172" y="2381597"/>
                <a:ext cx="397721" cy="197314"/>
              </a:xfrm>
              <a:custGeom>
                <a:rect b="b" l="l" r="r" t="t"/>
                <a:pathLst>
                  <a:path extrusionOk="0" h="8359" w="16849">
                    <a:moveTo>
                      <a:pt x="14535" y="0"/>
                    </a:moveTo>
                    <a:cubicBezTo>
                      <a:pt x="14395" y="0"/>
                      <a:pt x="14251" y="14"/>
                      <a:pt x="14103" y="45"/>
                    </a:cubicBezTo>
                    <a:cubicBezTo>
                      <a:pt x="12396" y="417"/>
                      <a:pt x="3452" y="3497"/>
                      <a:pt x="1263" y="5389"/>
                    </a:cubicBezTo>
                    <a:cubicBezTo>
                      <a:pt x="223" y="6280"/>
                      <a:pt x="1" y="8358"/>
                      <a:pt x="1" y="8358"/>
                    </a:cubicBezTo>
                    <a:lnTo>
                      <a:pt x="16849" y="1344"/>
                    </a:lnTo>
                    <a:cubicBezTo>
                      <a:pt x="16849" y="1344"/>
                      <a:pt x="15902" y="0"/>
                      <a:pt x="14535"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0"/>
              <p:cNvSpPr/>
              <p:nvPr/>
            </p:nvSpPr>
            <p:spPr>
              <a:xfrm>
                <a:off x="2744053" y="2141039"/>
                <a:ext cx="373195" cy="147909"/>
              </a:xfrm>
              <a:custGeom>
                <a:rect b="b" l="l" r="r" t="t"/>
                <a:pathLst>
                  <a:path extrusionOk="0" h="6266" w="15810">
                    <a:moveTo>
                      <a:pt x="8836" y="0"/>
                    </a:moveTo>
                    <a:cubicBezTo>
                      <a:pt x="6065" y="0"/>
                      <a:pt x="2828" y="430"/>
                      <a:pt x="2005" y="1441"/>
                    </a:cubicBezTo>
                    <a:cubicBezTo>
                      <a:pt x="743" y="3000"/>
                      <a:pt x="1" y="6266"/>
                      <a:pt x="1" y="6266"/>
                    </a:cubicBezTo>
                    <a:lnTo>
                      <a:pt x="15810" y="5041"/>
                    </a:lnTo>
                    <a:cubicBezTo>
                      <a:pt x="15810" y="5041"/>
                      <a:pt x="14622" y="1107"/>
                      <a:pt x="12618" y="402"/>
                    </a:cubicBezTo>
                    <a:cubicBezTo>
                      <a:pt x="11884" y="144"/>
                      <a:pt x="10438" y="0"/>
                      <a:pt x="8836" y="0"/>
                    </a:cubicBezTo>
                    <a:close/>
                  </a:path>
                </a:pathLst>
              </a:cu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0"/>
              <p:cNvSpPr/>
              <p:nvPr/>
            </p:nvSpPr>
            <p:spPr>
              <a:xfrm>
                <a:off x="2723918" y="2196581"/>
                <a:ext cx="431004" cy="66967"/>
              </a:xfrm>
              <a:custGeom>
                <a:rect b="b" l="l" r="r" t="t"/>
                <a:pathLst>
                  <a:path extrusionOk="0" h="2837" w="18259">
                    <a:moveTo>
                      <a:pt x="9588" y="1"/>
                    </a:moveTo>
                    <a:cubicBezTo>
                      <a:pt x="6343" y="1"/>
                      <a:pt x="3009" y="222"/>
                      <a:pt x="2041" y="387"/>
                    </a:cubicBezTo>
                    <a:cubicBezTo>
                      <a:pt x="446" y="647"/>
                      <a:pt x="0" y="2614"/>
                      <a:pt x="0" y="2614"/>
                    </a:cubicBezTo>
                    <a:lnTo>
                      <a:pt x="18259" y="2836"/>
                    </a:lnTo>
                    <a:cubicBezTo>
                      <a:pt x="18259" y="2836"/>
                      <a:pt x="17257" y="1018"/>
                      <a:pt x="15958" y="573"/>
                    </a:cubicBezTo>
                    <a:cubicBezTo>
                      <a:pt x="14736" y="143"/>
                      <a:pt x="12190" y="1"/>
                      <a:pt x="9588"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0"/>
              <p:cNvSpPr/>
              <p:nvPr/>
            </p:nvSpPr>
            <p:spPr>
              <a:xfrm>
                <a:off x="2193938" y="2226229"/>
                <a:ext cx="235672" cy="265580"/>
              </a:xfrm>
              <a:custGeom>
                <a:rect b="b" l="l" r="r" t="t"/>
                <a:pathLst>
                  <a:path extrusionOk="0" h="11251" w="9984">
                    <a:moveTo>
                      <a:pt x="6571" y="0"/>
                    </a:moveTo>
                    <a:cubicBezTo>
                      <a:pt x="6510" y="0"/>
                      <a:pt x="6447" y="7"/>
                      <a:pt x="6384" y="22"/>
                    </a:cubicBezTo>
                    <a:lnTo>
                      <a:pt x="817" y="1098"/>
                    </a:lnTo>
                    <a:cubicBezTo>
                      <a:pt x="335" y="1172"/>
                      <a:pt x="1" y="1655"/>
                      <a:pt x="112" y="2100"/>
                    </a:cubicBezTo>
                    <a:lnTo>
                      <a:pt x="854" y="10561"/>
                    </a:lnTo>
                    <a:cubicBezTo>
                      <a:pt x="951" y="10948"/>
                      <a:pt x="1299" y="11251"/>
                      <a:pt x="1706" y="11251"/>
                    </a:cubicBezTo>
                    <a:cubicBezTo>
                      <a:pt x="1767" y="11251"/>
                      <a:pt x="1830" y="11244"/>
                      <a:pt x="1893" y="11229"/>
                    </a:cubicBezTo>
                    <a:lnTo>
                      <a:pt x="9204" y="9856"/>
                    </a:lnTo>
                    <a:cubicBezTo>
                      <a:pt x="9686" y="9745"/>
                      <a:pt x="9983" y="9299"/>
                      <a:pt x="9909" y="8817"/>
                    </a:cubicBezTo>
                    <a:lnTo>
                      <a:pt x="7423" y="690"/>
                    </a:lnTo>
                    <a:cubicBezTo>
                      <a:pt x="7326" y="303"/>
                      <a:pt x="6977" y="0"/>
                      <a:pt x="6571" y="0"/>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0"/>
              <p:cNvSpPr/>
              <p:nvPr/>
            </p:nvSpPr>
            <p:spPr>
              <a:xfrm>
                <a:off x="1287388" y="2233641"/>
                <a:ext cx="2608636" cy="1884812"/>
              </a:xfrm>
              <a:custGeom>
                <a:rect b="b" l="l" r="r" t="t"/>
                <a:pathLst>
                  <a:path extrusionOk="0" h="79848" w="110512">
                    <a:moveTo>
                      <a:pt x="69413" y="0"/>
                    </a:moveTo>
                    <a:cubicBezTo>
                      <a:pt x="63315" y="0"/>
                      <a:pt x="54606" y="743"/>
                      <a:pt x="42562" y="2899"/>
                    </a:cubicBezTo>
                    <a:cubicBezTo>
                      <a:pt x="21446" y="7575"/>
                      <a:pt x="10795" y="12474"/>
                      <a:pt x="7901" y="15257"/>
                    </a:cubicBezTo>
                    <a:cubicBezTo>
                      <a:pt x="5006" y="18040"/>
                      <a:pt x="1852" y="37857"/>
                      <a:pt x="850" y="57377"/>
                    </a:cubicBezTo>
                    <a:cubicBezTo>
                      <a:pt x="0" y="73965"/>
                      <a:pt x="6198" y="79847"/>
                      <a:pt x="13104" y="79847"/>
                    </a:cubicBezTo>
                    <a:cubicBezTo>
                      <a:pt x="14340" y="79847"/>
                      <a:pt x="15599" y="79659"/>
                      <a:pt x="16844" y="79309"/>
                    </a:cubicBezTo>
                    <a:cubicBezTo>
                      <a:pt x="25009" y="76971"/>
                      <a:pt x="29944" y="48805"/>
                      <a:pt x="31317" y="44982"/>
                    </a:cubicBezTo>
                    <a:cubicBezTo>
                      <a:pt x="31874" y="43498"/>
                      <a:pt x="47275" y="40306"/>
                      <a:pt x="49873" y="39750"/>
                    </a:cubicBezTo>
                    <a:cubicBezTo>
                      <a:pt x="52052" y="39320"/>
                      <a:pt x="63265" y="37342"/>
                      <a:pt x="67668" y="37342"/>
                    </a:cubicBezTo>
                    <a:cubicBezTo>
                      <a:pt x="68590" y="37342"/>
                      <a:pt x="69213" y="37429"/>
                      <a:pt x="69393" y="37634"/>
                    </a:cubicBezTo>
                    <a:cubicBezTo>
                      <a:pt x="72090" y="40623"/>
                      <a:pt x="86632" y="64118"/>
                      <a:pt x="95167" y="64118"/>
                    </a:cubicBezTo>
                    <a:cubicBezTo>
                      <a:pt x="95324" y="64118"/>
                      <a:pt x="95478" y="64110"/>
                      <a:pt x="95630" y="64094"/>
                    </a:cubicBezTo>
                    <a:cubicBezTo>
                      <a:pt x="104091" y="63240"/>
                      <a:pt x="110511" y="55559"/>
                      <a:pt x="102310" y="37820"/>
                    </a:cubicBezTo>
                    <a:cubicBezTo>
                      <a:pt x="94145" y="20044"/>
                      <a:pt x="83829" y="2862"/>
                      <a:pt x="80118" y="1341"/>
                    </a:cubicBezTo>
                    <a:cubicBezTo>
                      <a:pt x="78349" y="616"/>
                      <a:pt x="74963" y="0"/>
                      <a:pt x="6941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0"/>
              <p:cNvSpPr/>
              <p:nvPr/>
            </p:nvSpPr>
            <p:spPr>
              <a:xfrm>
                <a:off x="2533827" y="2889270"/>
                <a:ext cx="423781" cy="352328"/>
              </a:xfrm>
              <a:custGeom>
                <a:rect b="b" l="l" r="r" t="t"/>
                <a:pathLst>
                  <a:path extrusionOk="0" h="14926" w="17953">
                    <a:moveTo>
                      <a:pt x="9700" y="0"/>
                    </a:moveTo>
                    <a:cubicBezTo>
                      <a:pt x="9230" y="0"/>
                      <a:pt x="8754" y="44"/>
                      <a:pt x="8276" y="137"/>
                    </a:cubicBezTo>
                    <a:cubicBezTo>
                      <a:pt x="1745" y="1398"/>
                      <a:pt x="0" y="9897"/>
                      <a:pt x="5493" y="13608"/>
                    </a:cubicBezTo>
                    <a:cubicBezTo>
                      <a:pt x="6828" y="14519"/>
                      <a:pt x="8268" y="14925"/>
                      <a:pt x="9665" y="14925"/>
                    </a:cubicBezTo>
                    <a:cubicBezTo>
                      <a:pt x="14017" y="14925"/>
                      <a:pt x="17952" y="10981"/>
                      <a:pt x="16997" y="6037"/>
                    </a:cubicBezTo>
                    <a:cubicBezTo>
                      <a:pt x="16310" y="2470"/>
                      <a:pt x="13199" y="0"/>
                      <a:pt x="9700"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0"/>
              <p:cNvSpPr/>
              <p:nvPr/>
            </p:nvSpPr>
            <p:spPr>
              <a:xfrm>
                <a:off x="2582878" y="2927487"/>
                <a:ext cx="331745" cy="275801"/>
              </a:xfrm>
              <a:custGeom>
                <a:rect b="b" l="l" r="r" t="t"/>
                <a:pathLst>
                  <a:path extrusionOk="0" h="11684" w="14054">
                    <a:moveTo>
                      <a:pt x="7603" y="0"/>
                    </a:moveTo>
                    <a:cubicBezTo>
                      <a:pt x="7226" y="0"/>
                      <a:pt x="6843" y="37"/>
                      <a:pt x="6458" y="113"/>
                    </a:cubicBezTo>
                    <a:cubicBezTo>
                      <a:pt x="1374" y="1078"/>
                      <a:pt x="1" y="7758"/>
                      <a:pt x="4305" y="10653"/>
                    </a:cubicBezTo>
                    <a:cubicBezTo>
                      <a:pt x="5352" y="11365"/>
                      <a:pt x="6479" y="11683"/>
                      <a:pt x="7573" y="11683"/>
                    </a:cubicBezTo>
                    <a:cubicBezTo>
                      <a:pt x="10978" y="11683"/>
                      <a:pt x="14054" y="8600"/>
                      <a:pt x="13323" y="4752"/>
                    </a:cubicBezTo>
                    <a:cubicBezTo>
                      <a:pt x="12769" y="1946"/>
                      <a:pt x="10349" y="0"/>
                      <a:pt x="76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0"/>
              <p:cNvSpPr/>
              <p:nvPr/>
            </p:nvSpPr>
            <p:spPr>
              <a:xfrm>
                <a:off x="2646824" y="2959047"/>
                <a:ext cx="268955" cy="243792"/>
              </a:xfrm>
              <a:custGeom>
                <a:rect b="b" l="l" r="r" t="t"/>
                <a:pathLst>
                  <a:path extrusionOk="0" h="10328" w="11394">
                    <a:moveTo>
                      <a:pt x="8610" y="1"/>
                    </a:moveTo>
                    <a:cubicBezTo>
                      <a:pt x="9018" y="669"/>
                      <a:pt x="9315" y="1374"/>
                      <a:pt x="9464" y="2116"/>
                    </a:cubicBezTo>
                    <a:cubicBezTo>
                      <a:pt x="10220" y="6062"/>
                      <a:pt x="7081" y="9102"/>
                      <a:pt x="3699" y="9102"/>
                    </a:cubicBezTo>
                    <a:cubicBezTo>
                      <a:pt x="2437" y="9102"/>
                      <a:pt x="1141" y="8678"/>
                      <a:pt x="1" y="7720"/>
                    </a:cubicBezTo>
                    <a:lnTo>
                      <a:pt x="1" y="7720"/>
                    </a:lnTo>
                    <a:cubicBezTo>
                      <a:pt x="1133" y="9430"/>
                      <a:pt x="2980" y="10327"/>
                      <a:pt x="4853" y="10327"/>
                    </a:cubicBezTo>
                    <a:cubicBezTo>
                      <a:pt x="6232" y="10327"/>
                      <a:pt x="7626" y="9840"/>
                      <a:pt x="8759" y="8833"/>
                    </a:cubicBezTo>
                    <a:cubicBezTo>
                      <a:pt x="11394" y="6458"/>
                      <a:pt x="11319" y="2302"/>
                      <a:pt x="8610"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0"/>
              <p:cNvSpPr/>
              <p:nvPr/>
            </p:nvSpPr>
            <p:spPr>
              <a:xfrm>
                <a:off x="2609245" y="2927628"/>
                <a:ext cx="166368" cy="222406"/>
              </a:xfrm>
              <a:custGeom>
                <a:rect b="b" l="l" r="r" t="t"/>
                <a:pathLst>
                  <a:path extrusionOk="0" h="9422" w="7048">
                    <a:moveTo>
                      <a:pt x="6421" y="0"/>
                    </a:moveTo>
                    <a:cubicBezTo>
                      <a:pt x="2817" y="0"/>
                      <a:pt x="0" y="3285"/>
                      <a:pt x="702" y="6936"/>
                    </a:cubicBezTo>
                    <a:cubicBezTo>
                      <a:pt x="888" y="7863"/>
                      <a:pt x="1296" y="8680"/>
                      <a:pt x="1852" y="9422"/>
                    </a:cubicBezTo>
                    <a:cubicBezTo>
                      <a:pt x="1259" y="8160"/>
                      <a:pt x="1073" y="6713"/>
                      <a:pt x="1370" y="5340"/>
                    </a:cubicBezTo>
                    <a:lnTo>
                      <a:pt x="1370" y="5340"/>
                    </a:lnTo>
                    <a:cubicBezTo>
                      <a:pt x="1444" y="5488"/>
                      <a:pt x="1593" y="5637"/>
                      <a:pt x="1741" y="5711"/>
                    </a:cubicBezTo>
                    <a:cubicBezTo>
                      <a:pt x="1817" y="5736"/>
                      <a:pt x="1896" y="5749"/>
                      <a:pt x="1977" y="5749"/>
                    </a:cubicBezTo>
                    <a:cubicBezTo>
                      <a:pt x="2483" y="5749"/>
                      <a:pt x="3044" y="5265"/>
                      <a:pt x="3300" y="4561"/>
                    </a:cubicBezTo>
                    <a:cubicBezTo>
                      <a:pt x="3634" y="3707"/>
                      <a:pt x="3448" y="2853"/>
                      <a:pt x="2929" y="2631"/>
                    </a:cubicBezTo>
                    <a:cubicBezTo>
                      <a:pt x="2817" y="2594"/>
                      <a:pt x="2706" y="2594"/>
                      <a:pt x="2595" y="2594"/>
                    </a:cubicBezTo>
                    <a:cubicBezTo>
                      <a:pt x="3597" y="1295"/>
                      <a:pt x="5044" y="404"/>
                      <a:pt x="6640" y="70"/>
                    </a:cubicBezTo>
                    <a:cubicBezTo>
                      <a:pt x="6788" y="70"/>
                      <a:pt x="6937" y="33"/>
                      <a:pt x="7048" y="33"/>
                    </a:cubicBezTo>
                    <a:cubicBezTo>
                      <a:pt x="6837" y="11"/>
                      <a:pt x="6628" y="0"/>
                      <a:pt x="642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0"/>
              <p:cNvSpPr/>
              <p:nvPr/>
            </p:nvSpPr>
            <p:spPr>
              <a:xfrm>
                <a:off x="1451986" y="2558021"/>
                <a:ext cx="658225" cy="547990"/>
              </a:xfrm>
              <a:custGeom>
                <a:rect b="b" l="l" r="r" t="t"/>
                <a:pathLst>
                  <a:path extrusionOk="0" h="23215" w="27885">
                    <a:moveTo>
                      <a:pt x="15070" y="1"/>
                    </a:moveTo>
                    <a:cubicBezTo>
                      <a:pt x="14335" y="1"/>
                      <a:pt x="13589" y="71"/>
                      <a:pt x="12840" y="216"/>
                    </a:cubicBezTo>
                    <a:cubicBezTo>
                      <a:pt x="2709" y="2183"/>
                      <a:pt x="0" y="15394"/>
                      <a:pt x="8535" y="21183"/>
                    </a:cubicBezTo>
                    <a:cubicBezTo>
                      <a:pt x="10605" y="22587"/>
                      <a:pt x="12836" y="23214"/>
                      <a:pt x="15001" y="23214"/>
                    </a:cubicBezTo>
                    <a:cubicBezTo>
                      <a:pt x="21765" y="23214"/>
                      <a:pt x="27885" y="17094"/>
                      <a:pt x="26423" y="9419"/>
                    </a:cubicBezTo>
                    <a:cubicBezTo>
                      <a:pt x="25376" y="3860"/>
                      <a:pt x="20525" y="1"/>
                      <a:pt x="1507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0"/>
              <p:cNvSpPr/>
              <p:nvPr/>
            </p:nvSpPr>
            <p:spPr>
              <a:xfrm>
                <a:off x="1496647" y="2592791"/>
                <a:ext cx="575443" cy="478945"/>
              </a:xfrm>
              <a:custGeom>
                <a:rect b="b" l="l" r="r" t="t"/>
                <a:pathLst>
                  <a:path extrusionOk="0" h="20290" w="24378">
                    <a:moveTo>
                      <a:pt x="13159" y="0"/>
                    </a:moveTo>
                    <a:cubicBezTo>
                      <a:pt x="12516" y="0"/>
                      <a:pt x="11863" y="62"/>
                      <a:pt x="11208" y="190"/>
                    </a:cubicBezTo>
                    <a:cubicBezTo>
                      <a:pt x="2376" y="1898"/>
                      <a:pt x="1" y="13476"/>
                      <a:pt x="7460" y="18523"/>
                    </a:cubicBezTo>
                    <a:cubicBezTo>
                      <a:pt x="9273" y="19744"/>
                      <a:pt x="11223" y="20289"/>
                      <a:pt x="13114" y="20289"/>
                    </a:cubicBezTo>
                    <a:cubicBezTo>
                      <a:pt x="19038" y="20289"/>
                      <a:pt x="24378" y="14930"/>
                      <a:pt x="23083" y="8206"/>
                    </a:cubicBezTo>
                    <a:cubicBezTo>
                      <a:pt x="22136" y="3369"/>
                      <a:pt x="17907" y="0"/>
                      <a:pt x="13159"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0"/>
              <p:cNvSpPr/>
              <p:nvPr/>
            </p:nvSpPr>
            <p:spPr>
              <a:xfrm>
                <a:off x="1607024" y="2673497"/>
                <a:ext cx="471321" cy="397626"/>
              </a:xfrm>
              <a:custGeom>
                <a:rect b="b" l="l" r="r" t="t"/>
                <a:pathLst>
                  <a:path extrusionOk="0" h="16845" w="19967">
                    <a:moveTo>
                      <a:pt x="16032" y="0"/>
                    </a:moveTo>
                    <a:lnTo>
                      <a:pt x="16032" y="0"/>
                    </a:lnTo>
                    <a:cubicBezTo>
                      <a:pt x="16775" y="1076"/>
                      <a:pt x="17257" y="2338"/>
                      <a:pt x="17517" y="3637"/>
                    </a:cubicBezTo>
                    <a:cubicBezTo>
                      <a:pt x="18370" y="8090"/>
                      <a:pt x="16144" y="12617"/>
                      <a:pt x="12061" y="14621"/>
                    </a:cubicBezTo>
                    <a:cubicBezTo>
                      <a:pt x="10624" y="15321"/>
                      <a:pt x="9092" y="15658"/>
                      <a:pt x="7577" y="15658"/>
                    </a:cubicBezTo>
                    <a:cubicBezTo>
                      <a:pt x="4750" y="15658"/>
                      <a:pt x="1982" y="14482"/>
                      <a:pt x="1" y="12284"/>
                    </a:cubicBezTo>
                    <a:lnTo>
                      <a:pt x="1" y="12284"/>
                    </a:lnTo>
                    <a:cubicBezTo>
                      <a:pt x="1958" y="15253"/>
                      <a:pt x="5197" y="16845"/>
                      <a:pt x="8486" y="16845"/>
                    </a:cubicBezTo>
                    <a:cubicBezTo>
                      <a:pt x="10623" y="16845"/>
                      <a:pt x="12781" y="16173"/>
                      <a:pt x="14622" y="14770"/>
                    </a:cubicBezTo>
                    <a:cubicBezTo>
                      <a:pt x="19298" y="11170"/>
                      <a:pt x="19966" y="4379"/>
                      <a:pt x="1603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0"/>
              <p:cNvSpPr/>
              <p:nvPr/>
            </p:nvSpPr>
            <p:spPr>
              <a:xfrm>
                <a:off x="1620172" y="2793505"/>
                <a:ext cx="171703" cy="120480"/>
              </a:xfrm>
              <a:custGeom>
                <a:rect b="b" l="l" r="r" t="t"/>
                <a:pathLst>
                  <a:path extrusionOk="0" h="5104" w="7274">
                    <a:moveTo>
                      <a:pt x="4528" y="0"/>
                    </a:moveTo>
                    <a:lnTo>
                      <a:pt x="965" y="668"/>
                    </a:lnTo>
                    <a:cubicBezTo>
                      <a:pt x="371" y="779"/>
                      <a:pt x="0" y="1336"/>
                      <a:pt x="112" y="1930"/>
                    </a:cubicBezTo>
                    <a:lnTo>
                      <a:pt x="594" y="4231"/>
                    </a:lnTo>
                    <a:cubicBezTo>
                      <a:pt x="659" y="4754"/>
                      <a:pt x="1128" y="5104"/>
                      <a:pt x="1619" y="5104"/>
                    </a:cubicBezTo>
                    <a:cubicBezTo>
                      <a:pt x="1685" y="5104"/>
                      <a:pt x="1752" y="5097"/>
                      <a:pt x="1819" y="5084"/>
                    </a:cubicBezTo>
                    <a:lnTo>
                      <a:pt x="5381" y="4416"/>
                    </a:lnTo>
                    <a:lnTo>
                      <a:pt x="7274" y="1744"/>
                    </a:lnTo>
                    <a:lnTo>
                      <a:pt x="4528" y="0"/>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0"/>
              <p:cNvSpPr/>
              <p:nvPr/>
            </p:nvSpPr>
            <p:spPr>
              <a:xfrm>
                <a:off x="1822514" y="2749222"/>
                <a:ext cx="171726" cy="121377"/>
              </a:xfrm>
              <a:custGeom>
                <a:rect b="b" l="l" r="r" t="t"/>
                <a:pathLst>
                  <a:path extrusionOk="0" h="5142" w="7275">
                    <a:moveTo>
                      <a:pt x="5666" y="1"/>
                    </a:moveTo>
                    <a:cubicBezTo>
                      <a:pt x="5597" y="1"/>
                      <a:pt x="5527" y="7"/>
                      <a:pt x="5456" y="21"/>
                    </a:cubicBezTo>
                    <a:lnTo>
                      <a:pt x="1931" y="726"/>
                    </a:lnTo>
                    <a:lnTo>
                      <a:pt x="1" y="3361"/>
                    </a:lnTo>
                    <a:lnTo>
                      <a:pt x="2784" y="5142"/>
                    </a:lnTo>
                    <a:lnTo>
                      <a:pt x="6310" y="4437"/>
                    </a:lnTo>
                    <a:cubicBezTo>
                      <a:pt x="6903" y="4325"/>
                      <a:pt x="7274" y="3769"/>
                      <a:pt x="7163" y="3212"/>
                    </a:cubicBezTo>
                    <a:lnTo>
                      <a:pt x="6718" y="874"/>
                    </a:lnTo>
                    <a:cubicBezTo>
                      <a:pt x="6620" y="351"/>
                      <a:pt x="6176" y="1"/>
                      <a:pt x="5666" y="1"/>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0"/>
              <p:cNvSpPr/>
              <p:nvPr/>
            </p:nvSpPr>
            <p:spPr>
              <a:xfrm>
                <a:off x="1769096" y="2846923"/>
                <a:ext cx="122652" cy="169814"/>
              </a:xfrm>
              <a:custGeom>
                <a:rect b="b" l="l" r="r" t="t"/>
                <a:pathLst>
                  <a:path extrusionOk="0" h="7194" w="5196">
                    <a:moveTo>
                      <a:pt x="1744" y="1"/>
                    </a:moveTo>
                    <a:lnTo>
                      <a:pt x="0" y="2784"/>
                    </a:lnTo>
                    <a:lnTo>
                      <a:pt x="668" y="6347"/>
                    </a:lnTo>
                    <a:cubicBezTo>
                      <a:pt x="764" y="6825"/>
                      <a:pt x="1188" y="7194"/>
                      <a:pt x="1683" y="7194"/>
                    </a:cubicBezTo>
                    <a:cubicBezTo>
                      <a:pt x="1764" y="7194"/>
                      <a:pt x="1846" y="7184"/>
                      <a:pt x="1930" y="7163"/>
                    </a:cubicBezTo>
                    <a:lnTo>
                      <a:pt x="4231" y="6718"/>
                    </a:lnTo>
                    <a:cubicBezTo>
                      <a:pt x="4824" y="6606"/>
                      <a:pt x="5195" y="6050"/>
                      <a:pt x="5084" y="5456"/>
                    </a:cubicBezTo>
                    <a:lnTo>
                      <a:pt x="4416" y="1931"/>
                    </a:lnTo>
                    <a:lnTo>
                      <a:pt x="1744" y="1"/>
                    </a:ln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0"/>
              <p:cNvSpPr/>
              <p:nvPr/>
            </p:nvSpPr>
            <p:spPr>
              <a:xfrm>
                <a:off x="1287388" y="2655085"/>
                <a:ext cx="739261" cy="1463368"/>
              </a:xfrm>
              <a:custGeom>
                <a:rect b="b" l="l" r="r" t="t"/>
                <a:pathLst>
                  <a:path extrusionOk="0" h="61994" w="31318">
                    <a:moveTo>
                      <a:pt x="6491" y="1"/>
                    </a:moveTo>
                    <a:lnTo>
                      <a:pt x="6491" y="1"/>
                    </a:lnTo>
                    <a:cubicBezTo>
                      <a:pt x="4041" y="6532"/>
                      <a:pt x="1703" y="23120"/>
                      <a:pt x="850" y="39523"/>
                    </a:cubicBezTo>
                    <a:cubicBezTo>
                      <a:pt x="0" y="56111"/>
                      <a:pt x="6198" y="61993"/>
                      <a:pt x="13104" y="61993"/>
                    </a:cubicBezTo>
                    <a:cubicBezTo>
                      <a:pt x="14340" y="61993"/>
                      <a:pt x="15599" y="61805"/>
                      <a:pt x="16844" y="61455"/>
                    </a:cubicBezTo>
                    <a:cubicBezTo>
                      <a:pt x="25009" y="59117"/>
                      <a:pt x="29944" y="30951"/>
                      <a:pt x="31317" y="27128"/>
                    </a:cubicBezTo>
                    <a:cubicBezTo>
                      <a:pt x="9051" y="25087"/>
                      <a:pt x="6082" y="9686"/>
                      <a:pt x="6491"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0"/>
              <p:cNvSpPr/>
              <p:nvPr/>
            </p:nvSpPr>
            <p:spPr>
              <a:xfrm>
                <a:off x="2926260" y="2290671"/>
                <a:ext cx="969764" cy="1456499"/>
              </a:xfrm>
              <a:custGeom>
                <a:rect b="b" l="l" r="r" t="t"/>
                <a:pathLst>
                  <a:path extrusionOk="0" h="61703" w="41083">
                    <a:moveTo>
                      <a:pt x="12136" y="1"/>
                    </a:moveTo>
                    <a:lnTo>
                      <a:pt x="12136" y="1"/>
                    </a:lnTo>
                    <a:cubicBezTo>
                      <a:pt x="16701" y="9946"/>
                      <a:pt x="18185" y="25273"/>
                      <a:pt x="1" y="35256"/>
                    </a:cubicBezTo>
                    <a:cubicBezTo>
                      <a:pt x="2734" y="38353"/>
                      <a:pt x="17239" y="61702"/>
                      <a:pt x="25738" y="61702"/>
                    </a:cubicBezTo>
                    <a:cubicBezTo>
                      <a:pt x="25894" y="61702"/>
                      <a:pt x="26049" y="61694"/>
                      <a:pt x="26201" y="61678"/>
                    </a:cubicBezTo>
                    <a:cubicBezTo>
                      <a:pt x="34625" y="60787"/>
                      <a:pt x="41082" y="53143"/>
                      <a:pt x="32881" y="35404"/>
                    </a:cubicBezTo>
                    <a:cubicBezTo>
                      <a:pt x="25607" y="19595"/>
                      <a:pt x="16663" y="4269"/>
                      <a:pt x="121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0"/>
              <p:cNvSpPr/>
              <p:nvPr/>
            </p:nvSpPr>
            <p:spPr>
              <a:xfrm>
                <a:off x="1617528" y="3143024"/>
                <a:ext cx="409122" cy="453783"/>
              </a:xfrm>
              <a:custGeom>
                <a:rect b="b" l="l" r="r" t="t"/>
                <a:pathLst>
                  <a:path extrusionOk="0" h="19224" w="17332">
                    <a:moveTo>
                      <a:pt x="112" y="0"/>
                    </a:moveTo>
                    <a:lnTo>
                      <a:pt x="1" y="111"/>
                    </a:lnTo>
                    <a:cubicBezTo>
                      <a:pt x="1" y="111"/>
                      <a:pt x="5085" y="15178"/>
                      <a:pt x="14066" y="19223"/>
                    </a:cubicBezTo>
                    <a:cubicBezTo>
                      <a:pt x="15699" y="13248"/>
                      <a:pt x="16812" y="7942"/>
                      <a:pt x="17331" y="6420"/>
                    </a:cubicBezTo>
                    <a:cubicBezTo>
                      <a:pt x="9390" y="5715"/>
                      <a:pt x="3898" y="3266"/>
                      <a:pt x="112"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0"/>
              <p:cNvSpPr/>
              <p:nvPr/>
            </p:nvSpPr>
            <p:spPr>
              <a:xfrm>
                <a:off x="1529930" y="3259491"/>
                <a:ext cx="880396" cy="943586"/>
              </a:xfrm>
              <a:custGeom>
                <a:rect b="b" l="l" r="r" t="t"/>
                <a:pathLst>
                  <a:path extrusionOk="0" h="39974" w="37297">
                    <a:moveTo>
                      <a:pt x="29887" y="1"/>
                    </a:moveTo>
                    <a:cubicBezTo>
                      <a:pt x="23204" y="1"/>
                      <a:pt x="12470" y="6125"/>
                      <a:pt x="12470" y="6125"/>
                    </a:cubicBezTo>
                    <a:cubicBezTo>
                      <a:pt x="9501" y="8203"/>
                      <a:pt x="9130" y="10504"/>
                      <a:pt x="10206" y="12731"/>
                    </a:cubicBezTo>
                    <a:cubicBezTo>
                      <a:pt x="10726" y="13658"/>
                      <a:pt x="11616" y="14326"/>
                      <a:pt x="12656" y="14512"/>
                    </a:cubicBezTo>
                    <a:cubicBezTo>
                      <a:pt x="10726" y="15365"/>
                      <a:pt x="9130" y="16070"/>
                      <a:pt x="8536" y="17147"/>
                    </a:cubicBezTo>
                    <a:cubicBezTo>
                      <a:pt x="6569" y="20746"/>
                      <a:pt x="9612" y="23493"/>
                      <a:pt x="9612" y="23493"/>
                    </a:cubicBezTo>
                    <a:cubicBezTo>
                      <a:pt x="9612" y="23493"/>
                      <a:pt x="3712" y="24977"/>
                      <a:pt x="4825" y="29541"/>
                    </a:cubicBezTo>
                    <a:cubicBezTo>
                      <a:pt x="5530" y="32399"/>
                      <a:pt x="8388" y="32881"/>
                      <a:pt x="8388" y="32881"/>
                    </a:cubicBezTo>
                    <a:cubicBezTo>
                      <a:pt x="6495" y="35887"/>
                      <a:pt x="1" y="36073"/>
                      <a:pt x="1" y="36073"/>
                    </a:cubicBezTo>
                    <a:cubicBezTo>
                      <a:pt x="487" y="38990"/>
                      <a:pt x="2444" y="39974"/>
                      <a:pt x="5135" y="39974"/>
                    </a:cubicBezTo>
                    <a:cubicBezTo>
                      <a:pt x="8193" y="39974"/>
                      <a:pt x="12200" y="38702"/>
                      <a:pt x="16070" y="37557"/>
                    </a:cubicBezTo>
                    <a:cubicBezTo>
                      <a:pt x="23566" y="35368"/>
                      <a:pt x="22490" y="28317"/>
                      <a:pt x="22490" y="28317"/>
                    </a:cubicBezTo>
                    <a:cubicBezTo>
                      <a:pt x="30023" y="26610"/>
                      <a:pt x="28613" y="19076"/>
                      <a:pt x="28613" y="19076"/>
                    </a:cubicBezTo>
                    <a:cubicBezTo>
                      <a:pt x="34031" y="16033"/>
                      <a:pt x="31508" y="9576"/>
                      <a:pt x="31508" y="9576"/>
                    </a:cubicBezTo>
                    <a:cubicBezTo>
                      <a:pt x="31508" y="9576"/>
                      <a:pt x="37297" y="6273"/>
                      <a:pt x="34328" y="1857"/>
                    </a:cubicBezTo>
                    <a:cubicBezTo>
                      <a:pt x="33433" y="519"/>
                      <a:pt x="31832" y="1"/>
                      <a:pt x="29887" y="1"/>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0"/>
              <p:cNvSpPr/>
              <p:nvPr/>
            </p:nvSpPr>
            <p:spPr>
              <a:xfrm>
                <a:off x="1855797" y="3260388"/>
                <a:ext cx="554529" cy="874258"/>
              </a:xfrm>
              <a:custGeom>
                <a:rect b="b" l="l" r="r" t="t"/>
                <a:pathLst>
                  <a:path extrusionOk="0" h="37037" w="23492">
                    <a:moveTo>
                      <a:pt x="16849" y="1"/>
                    </a:moveTo>
                    <a:lnTo>
                      <a:pt x="16849" y="1"/>
                    </a:lnTo>
                    <a:cubicBezTo>
                      <a:pt x="18111" y="1003"/>
                      <a:pt x="19707" y="2599"/>
                      <a:pt x="19707" y="4194"/>
                    </a:cubicBezTo>
                    <a:cubicBezTo>
                      <a:pt x="19707" y="6866"/>
                      <a:pt x="16626" y="9390"/>
                      <a:pt x="10429" y="11394"/>
                    </a:cubicBezTo>
                    <a:cubicBezTo>
                      <a:pt x="10429" y="11394"/>
                      <a:pt x="14006" y="10528"/>
                      <a:pt x="15822" y="10528"/>
                    </a:cubicBezTo>
                    <a:cubicBezTo>
                      <a:pt x="16324" y="10528"/>
                      <a:pt x="16691" y="10594"/>
                      <a:pt x="16812" y="10763"/>
                    </a:cubicBezTo>
                    <a:cubicBezTo>
                      <a:pt x="17740" y="12173"/>
                      <a:pt x="16998" y="16700"/>
                      <a:pt x="14288" y="18111"/>
                    </a:cubicBezTo>
                    <a:cubicBezTo>
                      <a:pt x="11579" y="19521"/>
                      <a:pt x="4157" y="21933"/>
                      <a:pt x="4157" y="21933"/>
                    </a:cubicBezTo>
                    <a:cubicBezTo>
                      <a:pt x="4157" y="21933"/>
                      <a:pt x="10429" y="20931"/>
                      <a:pt x="13472" y="20077"/>
                    </a:cubicBezTo>
                    <a:cubicBezTo>
                      <a:pt x="13493" y="20071"/>
                      <a:pt x="13514" y="20068"/>
                      <a:pt x="13534" y="20068"/>
                    </a:cubicBezTo>
                    <a:cubicBezTo>
                      <a:pt x="14188" y="20068"/>
                      <a:pt x="14323" y="23521"/>
                      <a:pt x="11802" y="25681"/>
                    </a:cubicBezTo>
                    <a:cubicBezTo>
                      <a:pt x="9204" y="27871"/>
                      <a:pt x="7571" y="28130"/>
                      <a:pt x="7571" y="28130"/>
                    </a:cubicBezTo>
                    <a:lnTo>
                      <a:pt x="1" y="30543"/>
                    </a:lnTo>
                    <a:cubicBezTo>
                      <a:pt x="1" y="30543"/>
                      <a:pt x="5103" y="29722"/>
                      <a:pt x="6628" y="29722"/>
                    </a:cubicBezTo>
                    <a:cubicBezTo>
                      <a:pt x="6818" y="29722"/>
                      <a:pt x="6953" y="29734"/>
                      <a:pt x="7015" y="29763"/>
                    </a:cubicBezTo>
                    <a:cubicBezTo>
                      <a:pt x="7794" y="30134"/>
                      <a:pt x="7423" y="33845"/>
                      <a:pt x="3638" y="37037"/>
                    </a:cubicBezTo>
                    <a:cubicBezTo>
                      <a:pt x="9613" y="34402"/>
                      <a:pt x="8685" y="28279"/>
                      <a:pt x="8685" y="28279"/>
                    </a:cubicBezTo>
                    <a:cubicBezTo>
                      <a:pt x="16218" y="26572"/>
                      <a:pt x="14808" y="19038"/>
                      <a:pt x="14808" y="19038"/>
                    </a:cubicBezTo>
                    <a:cubicBezTo>
                      <a:pt x="20226" y="15995"/>
                      <a:pt x="17703" y="9538"/>
                      <a:pt x="17703" y="9538"/>
                    </a:cubicBezTo>
                    <a:cubicBezTo>
                      <a:pt x="17703" y="9538"/>
                      <a:pt x="23492" y="6235"/>
                      <a:pt x="20523" y="1819"/>
                    </a:cubicBezTo>
                    <a:cubicBezTo>
                      <a:pt x="19744" y="669"/>
                      <a:pt x="18445" y="112"/>
                      <a:pt x="16849"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0"/>
              <p:cNvSpPr/>
              <p:nvPr/>
            </p:nvSpPr>
            <p:spPr>
              <a:xfrm>
                <a:off x="2926260" y="2842556"/>
                <a:ext cx="304009" cy="516855"/>
              </a:xfrm>
              <a:custGeom>
                <a:rect b="b" l="l" r="r" t="t"/>
                <a:pathLst>
                  <a:path extrusionOk="0" h="21896" w="12879">
                    <a:moveTo>
                      <a:pt x="12544" y="0"/>
                    </a:moveTo>
                    <a:lnTo>
                      <a:pt x="12544" y="0"/>
                    </a:lnTo>
                    <a:cubicBezTo>
                      <a:pt x="10243" y="4305"/>
                      <a:pt x="6310" y="8387"/>
                      <a:pt x="1" y="11838"/>
                    </a:cubicBezTo>
                    <a:cubicBezTo>
                      <a:pt x="1040" y="13063"/>
                      <a:pt x="3823" y="17219"/>
                      <a:pt x="7312" y="21895"/>
                    </a:cubicBezTo>
                    <a:cubicBezTo>
                      <a:pt x="12878" y="15030"/>
                      <a:pt x="12618" y="2041"/>
                      <a:pt x="1254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0"/>
              <p:cNvSpPr/>
              <p:nvPr/>
            </p:nvSpPr>
            <p:spPr>
              <a:xfrm>
                <a:off x="2252620" y="2593854"/>
                <a:ext cx="218157" cy="129544"/>
              </a:xfrm>
              <a:custGeom>
                <a:rect b="b" l="l" r="r" t="t"/>
                <a:pathLst>
                  <a:path extrusionOk="0" h="5488" w="9242">
                    <a:moveTo>
                      <a:pt x="7171" y="0"/>
                    </a:moveTo>
                    <a:cubicBezTo>
                      <a:pt x="7058" y="0"/>
                      <a:pt x="6944" y="11"/>
                      <a:pt x="6829" y="34"/>
                    </a:cubicBezTo>
                    <a:lnTo>
                      <a:pt x="1523" y="1073"/>
                    </a:lnTo>
                    <a:cubicBezTo>
                      <a:pt x="595" y="1222"/>
                      <a:pt x="1" y="2112"/>
                      <a:pt x="149" y="3040"/>
                    </a:cubicBezTo>
                    <a:lnTo>
                      <a:pt x="372" y="4153"/>
                    </a:lnTo>
                    <a:cubicBezTo>
                      <a:pt x="534" y="4961"/>
                      <a:pt x="1258" y="5488"/>
                      <a:pt x="2055" y="5488"/>
                    </a:cubicBezTo>
                    <a:cubicBezTo>
                      <a:pt x="2173" y="5488"/>
                      <a:pt x="2293" y="5476"/>
                      <a:pt x="2413" y="5452"/>
                    </a:cubicBezTo>
                    <a:lnTo>
                      <a:pt x="7720" y="4413"/>
                    </a:lnTo>
                    <a:cubicBezTo>
                      <a:pt x="8611" y="4265"/>
                      <a:pt x="9241" y="3374"/>
                      <a:pt x="9093" y="2446"/>
                    </a:cubicBezTo>
                    <a:lnTo>
                      <a:pt x="8870" y="1370"/>
                    </a:lnTo>
                    <a:cubicBezTo>
                      <a:pt x="8708" y="557"/>
                      <a:pt x="7975" y="0"/>
                      <a:pt x="7171"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0"/>
              <p:cNvSpPr/>
              <p:nvPr/>
            </p:nvSpPr>
            <p:spPr>
              <a:xfrm>
                <a:off x="2282410" y="2749765"/>
                <a:ext cx="218157" cy="129521"/>
              </a:xfrm>
              <a:custGeom>
                <a:rect b="b" l="l" r="r" t="t"/>
                <a:pathLst>
                  <a:path extrusionOk="0" h="5487" w="9242">
                    <a:moveTo>
                      <a:pt x="7208" y="1"/>
                    </a:moveTo>
                    <a:cubicBezTo>
                      <a:pt x="7095" y="1"/>
                      <a:pt x="6981" y="12"/>
                      <a:pt x="6866" y="35"/>
                    </a:cubicBezTo>
                    <a:lnTo>
                      <a:pt x="1559" y="1074"/>
                    </a:lnTo>
                    <a:cubicBezTo>
                      <a:pt x="632" y="1222"/>
                      <a:pt x="1" y="2113"/>
                      <a:pt x="149" y="3041"/>
                    </a:cubicBezTo>
                    <a:lnTo>
                      <a:pt x="372" y="4154"/>
                    </a:lnTo>
                    <a:cubicBezTo>
                      <a:pt x="534" y="4934"/>
                      <a:pt x="1267" y="5487"/>
                      <a:pt x="2070" y="5487"/>
                    </a:cubicBezTo>
                    <a:cubicBezTo>
                      <a:pt x="2183" y="5487"/>
                      <a:pt x="2298" y="5476"/>
                      <a:pt x="2413" y="5453"/>
                    </a:cubicBezTo>
                    <a:lnTo>
                      <a:pt x="7720" y="4414"/>
                    </a:lnTo>
                    <a:cubicBezTo>
                      <a:pt x="8647" y="4265"/>
                      <a:pt x="9241" y="3375"/>
                      <a:pt x="9093" y="2447"/>
                    </a:cubicBezTo>
                    <a:lnTo>
                      <a:pt x="8907" y="1334"/>
                    </a:lnTo>
                    <a:cubicBezTo>
                      <a:pt x="8712" y="553"/>
                      <a:pt x="8004" y="1"/>
                      <a:pt x="7208"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0"/>
              <p:cNvSpPr/>
              <p:nvPr/>
            </p:nvSpPr>
            <p:spPr>
              <a:xfrm>
                <a:off x="2274526" y="2615074"/>
                <a:ext cx="173473" cy="87905"/>
              </a:xfrm>
              <a:custGeom>
                <a:rect b="b" l="l" r="r" t="t"/>
                <a:pathLst>
                  <a:path extrusionOk="0" h="3724" w="7349">
                    <a:moveTo>
                      <a:pt x="6294" y="0"/>
                    </a:moveTo>
                    <a:cubicBezTo>
                      <a:pt x="6226" y="0"/>
                      <a:pt x="6156" y="8"/>
                      <a:pt x="6087" y="26"/>
                    </a:cubicBezTo>
                    <a:lnTo>
                      <a:pt x="780" y="1065"/>
                    </a:lnTo>
                    <a:cubicBezTo>
                      <a:pt x="335" y="1102"/>
                      <a:pt x="1" y="1510"/>
                      <a:pt x="75" y="1993"/>
                    </a:cubicBezTo>
                    <a:lnTo>
                      <a:pt x="261" y="3069"/>
                    </a:lnTo>
                    <a:cubicBezTo>
                      <a:pt x="356" y="3450"/>
                      <a:pt x="724" y="3723"/>
                      <a:pt x="1108" y="3723"/>
                    </a:cubicBezTo>
                    <a:cubicBezTo>
                      <a:pt x="1172" y="3723"/>
                      <a:pt x="1236" y="3716"/>
                      <a:pt x="1300" y="3700"/>
                    </a:cubicBezTo>
                    <a:lnTo>
                      <a:pt x="6606" y="2661"/>
                    </a:lnTo>
                    <a:cubicBezTo>
                      <a:pt x="7052" y="2586"/>
                      <a:pt x="7349" y="2178"/>
                      <a:pt x="7311" y="1733"/>
                    </a:cubicBezTo>
                    <a:lnTo>
                      <a:pt x="7089" y="620"/>
                    </a:lnTo>
                    <a:cubicBezTo>
                      <a:pt x="6995" y="244"/>
                      <a:pt x="6663" y="0"/>
                      <a:pt x="62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0"/>
              <p:cNvSpPr/>
              <p:nvPr/>
            </p:nvSpPr>
            <p:spPr>
              <a:xfrm>
                <a:off x="2305189" y="2770159"/>
                <a:ext cx="173473" cy="87905"/>
              </a:xfrm>
              <a:custGeom>
                <a:rect b="b" l="l" r="r" t="t"/>
                <a:pathLst>
                  <a:path extrusionOk="0" h="3724" w="7349">
                    <a:moveTo>
                      <a:pt x="6239" y="1"/>
                    </a:moveTo>
                    <a:cubicBezTo>
                      <a:pt x="6177" y="1"/>
                      <a:pt x="6113" y="8"/>
                      <a:pt x="6050" y="24"/>
                    </a:cubicBezTo>
                    <a:lnTo>
                      <a:pt x="743" y="1063"/>
                    </a:lnTo>
                    <a:cubicBezTo>
                      <a:pt x="297" y="1138"/>
                      <a:pt x="1" y="1546"/>
                      <a:pt x="38" y="1991"/>
                    </a:cubicBezTo>
                    <a:lnTo>
                      <a:pt x="260" y="3104"/>
                    </a:lnTo>
                    <a:cubicBezTo>
                      <a:pt x="354" y="3480"/>
                      <a:pt x="686" y="3724"/>
                      <a:pt x="1055" y="3724"/>
                    </a:cubicBezTo>
                    <a:cubicBezTo>
                      <a:pt x="1123" y="3724"/>
                      <a:pt x="1193" y="3716"/>
                      <a:pt x="1262" y="3698"/>
                    </a:cubicBezTo>
                    <a:lnTo>
                      <a:pt x="6569" y="2659"/>
                    </a:lnTo>
                    <a:cubicBezTo>
                      <a:pt x="7014" y="2622"/>
                      <a:pt x="7348" y="2214"/>
                      <a:pt x="7274" y="1731"/>
                    </a:cubicBezTo>
                    <a:lnTo>
                      <a:pt x="7052" y="655"/>
                    </a:lnTo>
                    <a:cubicBezTo>
                      <a:pt x="6956" y="273"/>
                      <a:pt x="6615" y="1"/>
                      <a:pt x="623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0"/>
              <p:cNvSpPr/>
              <p:nvPr/>
            </p:nvSpPr>
            <p:spPr>
              <a:xfrm>
                <a:off x="2274526" y="2615074"/>
                <a:ext cx="169980" cy="58446"/>
              </a:xfrm>
              <a:custGeom>
                <a:rect b="b" l="l" r="r" t="t"/>
                <a:pathLst>
                  <a:path extrusionOk="0" h="2476" w="7201">
                    <a:moveTo>
                      <a:pt x="6294" y="0"/>
                    </a:moveTo>
                    <a:cubicBezTo>
                      <a:pt x="6226" y="0"/>
                      <a:pt x="6156" y="8"/>
                      <a:pt x="6087" y="26"/>
                    </a:cubicBezTo>
                    <a:lnTo>
                      <a:pt x="780" y="1028"/>
                    </a:lnTo>
                    <a:cubicBezTo>
                      <a:pt x="335" y="1102"/>
                      <a:pt x="1" y="1510"/>
                      <a:pt x="75" y="1955"/>
                    </a:cubicBezTo>
                    <a:lnTo>
                      <a:pt x="149" y="2475"/>
                    </a:lnTo>
                    <a:cubicBezTo>
                      <a:pt x="112" y="2030"/>
                      <a:pt x="409" y="1621"/>
                      <a:pt x="891" y="1547"/>
                    </a:cubicBezTo>
                    <a:lnTo>
                      <a:pt x="6198" y="508"/>
                    </a:lnTo>
                    <a:cubicBezTo>
                      <a:pt x="6262" y="492"/>
                      <a:pt x="6325" y="485"/>
                      <a:pt x="6388" y="485"/>
                    </a:cubicBezTo>
                    <a:cubicBezTo>
                      <a:pt x="6764" y="485"/>
                      <a:pt x="7105" y="757"/>
                      <a:pt x="7200" y="1139"/>
                    </a:cubicBezTo>
                    <a:lnTo>
                      <a:pt x="7089" y="620"/>
                    </a:lnTo>
                    <a:cubicBezTo>
                      <a:pt x="6995" y="244"/>
                      <a:pt x="6663" y="0"/>
                      <a:pt x="62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0"/>
              <p:cNvSpPr/>
              <p:nvPr/>
            </p:nvSpPr>
            <p:spPr>
              <a:xfrm>
                <a:off x="2305189" y="2770159"/>
                <a:ext cx="169083" cy="59272"/>
              </a:xfrm>
              <a:custGeom>
                <a:rect b="b" l="l" r="r" t="t"/>
                <a:pathLst>
                  <a:path extrusionOk="0" h="2511" w="7163">
                    <a:moveTo>
                      <a:pt x="6239" y="1"/>
                    </a:moveTo>
                    <a:cubicBezTo>
                      <a:pt x="6177" y="1"/>
                      <a:pt x="6113" y="8"/>
                      <a:pt x="6050" y="24"/>
                    </a:cubicBezTo>
                    <a:lnTo>
                      <a:pt x="743" y="1063"/>
                    </a:lnTo>
                    <a:cubicBezTo>
                      <a:pt x="297" y="1138"/>
                      <a:pt x="1" y="1546"/>
                      <a:pt x="38" y="1991"/>
                    </a:cubicBezTo>
                    <a:lnTo>
                      <a:pt x="149" y="2511"/>
                    </a:lnTo>
                    <a:cubicBezTo>
                      <a:pt x="75" y="2028"/>
                      <a:pt x="409" y="1620"/>
                      <a:pt x="854" y="1583"/>
                    </a:cubicBezTo>
                    <a:lnTo>
                      <a:pt x="6161" y="544"/>
                    </a:lnTo>
                    <a:cubicBezTo>
                      <a:pt x="6230" y="526"/>
                      <a:pt x="6300" y="518"/>
                      <a:pt x="6368" y="518"/>
                    </a:cubicBezTo>
                    <a:cubicBezTo>
                      <a:pt x="6737" y="518"/>
                      <a:pt x="7069" y="762"/>
                      <a:pt x="7163" y="1138"/>
                    </a:cubicBezTo>
                    <a:lnTo>
                      <a:pt x="7052" y="655"/>
                    </a:lnTo>
                    <a:cubicBezTo>
                      <a:pt x="6956" y="273"/>
                      <a:pt x="6615" y="1"/>
                      <a:pt x="6239"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0"/>
              <p:cNvSpPr/>
              <p:nvPr/>
            </p:nvSpPr>
            <p:spPr>
              <a:xfrm>
                <a:off x="2278043" y="2638443"/>
                <a:ext cx="169956" cy="64536"/>
              </a:xfrm>
              <a:custGeom>
                <a:rect b="b" l="l" r="r" t="t"/>
                <a:pathLst>
                  <a:path extrusionOk="0" h="2734" w="7200">
                    <a:moveTo>
                      <a:pt x="7014" y="1"/>
                    </a:moveTo>
                    <a:cubicBezTo>
                      <a:pt x="7051" y="446"/>
                      <a:pt x="6754" y="854"/>
                      <a:pt x="6309" y="928"/>
                    </a:cubicBezTo>
                    <a:lnTo>
                      <a:pt x="1002" y="1930"/>
                    </a:lnTo>
                    <a:cubicBezTo>
                      <a:pt x="933" y="1948"/>
                      <a:pt x="862" y="1956"/>
                      <a:pt x="793" y="1956"/>
                    </a:cubicBezTo>
                    <a:cubicBezTo>
                      <a:pt x="416" y="1956"/>
                      <a:pt x="63" y="1712"/>
                      <a:pt x="0" y="1337"/>
                    </a:cubicBezTo>
                    <a:lnTo>
                      <a:pt x="0" y="1337"/>
                    </a:lnTo>
                    <a:lnTo>
                      <a:pt x="112" y="2079"/>
                    </a:lnTo>
                    <a:cubicBezTo>
                      <a:pt x="207" y="2460"/>
                      <a:pt x="575" y="2733"/>
                      <a:pt x="959" y="2733"/>
                    </a:cubicBezTo>
                    <a:cubicBezTo>
                      <a:pt x="1023" y="2733"/>
                      <a:pt x="1087" y="2726"/>
                      <a:pt x="1151" y="2710"/>
                    </a:cubicBezTo>
                    <a:lnTo>
                      <a:pt x="6457" y="1671"/>
                    </a:lnTo>
                    <a:cubicBezTo>
                      <a:pt x="6903" y="1596"/>
                      <a:pt x="7200" y="1188"/>
                      <a:pt x="7162" y="743"/>
                    </a:cubicBezTo>
                    <a:lnTo>
                      <a:pt x="7014" y="1"/>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0"/>
              <p:cNvSpPr/>
              <p:nvPr/>
            </p:nvSpPr>
            <p:spPr>
              <a:xfrm>
                <a:off x="2307809" y="2794378"/>
                <a:ext cx="170853" cy="64253"/>
              </a:xfrm>
              <a:custGeom>
                <a:rect b="b" l="l" r="r" t="t"/>
                <a:pathLst>
                  <a:path extrusionOk="0" h="2722" w="7238">
                    <a:moveTo>
                      <a:pt x="7015" y="0"/>
                    </a:moveTo>
                    <a:cubicBezTo>
                      <a:pt x="7089" y="446"/>
                      <a:pt x="6755" y="854"/>
                      <a:pt x="6310" y="928"/>
                    </a:cubicBezTo>
                    <a:lnTo>
                      <a:pt x="1003" y="1930"/>
                    </a:lnTo>
                    <a:cubicBezTo>
                      <a:pt x="933" y="1947"/>
                      <a:pt x="864" y="1956"/>
                      <a:pt x="796" y="1956"/>
                    </a:cubicBezTo>
                    <a:cubicBezTo>
                      <a:pt x="427" y="1956"/>
                      <a:pt x="95" y="1712"/>
                      <a:pt x="1" y="1336"/>
                    </a:cubicBezTo>
                    <a:lnTo>
                      <a:pt x="1" y="1336"/>
                    </a:lnTo>
                    <a:lnTo>
                      <a:pt x="149" y="2078"/>
                    </a:lnTo>
                    <a:cubicBezTo>
                      <a:pt x="248" y="2473"/>
                      <a:pt x="609" y="2722"/>
                      <a:pt x="1000" y="2722"/>
                    </a:cubicBezTo>
                    <a:cubicBezTo>
                      <a:pt x="1050" y="2722"/>
                      <a:pt x="1101" y="2718"/>
                      <a:pt x="1151" y="2709"/>
                    </a:cubicBezTo>
                    <a:lnTo>
                      <a:pt x="6458" y="1670"/>
                    </a:lnTo>
                    <a:cubicBezTo>
                      <a:pt x="6903" y="1596"/>
                      <a:pt x="7237" y="1188"/>
                      <a:pt x="7163" y="742"/>
                    </a:cubicBezTo>
                    <a:lnTo>
                      <a:pt x="7015" y="0"/>
                    </a:ln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0"/>
              <p:cNvSpPr/>
              <p:nvPr/>
            </p:nvSpPr>
            <p:spPr>
              <a:xfrm>
                <a:off x="1776083" y="1296712"/>
                <a:ext cx="254722" cy="514825"/>
              </a:xfrm>
              <a:custGeom>
                <a:rect b="b" l="l" r="r" t="t"/>
                <a:pathLst>
                  <a:path extrusionOk="0" h="21810" w="10791">
                    <a:moveTo>
                      <a:pt x="8290" y="0"/>
                    </a:moveTo>
                    <a:cubicBezTo>
                      <a:pt x="7815" y="0"/>
                      <a:pt x="7329" y="214"/>
                      <a:pt x="6941" y="731"/>
                    </a:cubicBezTo>
                    <a:cubicBezTo>
                      <a:pt x="6607" y="1139"/>
                      <a:pt x="1151" y="7930"/>
                      <a:pt x="1" y="14833"/>
                    </a:cubicBezTo>
                    <a:cubicBezTo>
                      <a:pt x="558" y="17765"/>
                      <a:pt x="2339" y="20325"/>
                      <a:pt x="4937" y="21810"/>
                    </a:cubicBezTo>
                    <a:cubicBezTo>
                      <a:pt x="298" y="16837"/>
                      <a:pt x="6755" y="6520"/>
                      <a:pt x="9650" y="2920"/>
                    </a:cubicBezTo>
                    <a:cubicBezTo>
                      <a:pt x="10790" y="1590"/>
                      <a:pt x="9585" y="0"/>
                      <a:pt x="829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0"/>
              <p:cNvSpPr/>
              <p:nvPr/>
            </p:nvSpPr>
            <p:spPr>
              <a:xfrm>
                <a:off x="2769475" y="2324261"/>
                <a:ext cx="294520" cy="245468"/>
              </a:xfrm>
              <a:custGeom>
                <a:rect b="b" l="l" r="r" t="t"/>
                <a:pathLst>
                  <a:path extrusionOk="0" h="10399" w="12477">
                    <a:moveTo>
                      <a:pt x="6757" y="1"/>
                    </a:moveTo>
                    <a:cubicBezTo>
                      <a:pt x="6426" y="1"/>
                      <a:pt x="6090" y="33"/>
                      <a:pt x="5752" y="99"/>
                    </a:cubicBezTo>
                    <a:cubicBezTo>
                      <a:pt x="1188" y="990"/>
                      <a:pt x="0" y="6891"/>
                      <a:pt x="3822" y="9488"/>
                    </a:cubicBezTo>
                    <a:cubicBezTo>
                      <a:pt x="4748" y="10117"/>
                      <a:pt x="5746" y="10398"/>
                      <a:pt x="6714" y="10398"/>
                    </a:cubicBezTo>
                    <a:cubicBezTo>
                      <a:pt x="9741" y="10398"/>
                      <a:pt x="12476" y="7649"/>
                      <a:pt x="11801" y="4219"/>
                    </a:cubicBezTo>
                    <a:cubicBezTo>
                      <a:pt x="11344" y="1736"/>
                      <a:pt x="9190" y="1"/>
                      <a:pt x="675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0"/>
              <p:cNvSpPr/>
              <p:nvPr/>
            </p:nvSpPr>
            <p:spPr>
              <a:xfrm>
                <a:off x="2808896" y="2354688"/>
                <a:ext cx="221557" cy="184072"/>
              </a:xfrm>
              <a:custGeom>
                <a:rect b="b" l="l" r="r" t="t"/>
                <a:pathLst>
                  <a:path extrusionOk="0" h="7798" w="9386">
                    <a:moveTo>
                      <a:pt x="5089" y="0"/>
                    </a:moveTo>
                    <a:cubicBezTo>
                      <a:pt x="4843" y="0"/>
                      <a:pt x="4593" y="24"/>
                      <a:pt x="4342" y="72"/>
                    </a:cubicBezTo>
                    <a:cubicBezTo>
                      <a:pt x="928" y="740"/>
                      <a:pt x="0" y="5193"/>
                      <a:pt x="2895" y="7123"/>
                    </a:cubicBezTo>
                    <a:cubicBezTo>
                      <a:pt x="3585" y="7589"/>
                      <a:pt x="4329" y="7798"/>
                      <a:pt x="5052" y="7798"/>
                    </a:cubicBezTo>
                    <a:cubicBezTo>
                      <a:pt x="7323" y="7798"/>
                      <a:pt x="9385" y="5742"/>
                      <a:pt x="8907" y="3152"/>
                    </a:cubicBezTo>
                    <a:cubicBezTo>
                      <a:pt x="8547" y="1288"/>
                      <a:pt x="6919" y="0"/>
                      <a:pt x="5089"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0"/>
              <p:cNvSpPr/>
              <p:nvPr/>
            </p:nvSpPr>
            <p:spPr>
              <a:xfrm>
                <a:off x="2850063" y="2378269"/>
                <a:ext cx="181074" cy="160136"/>
              </a:xfrm>
              <a:custGeom>
                <a:rect b="b" l="l" r="r" t="t"/>
                <a:pathLst>
                  <a:path extrusionOk="0" h="6784" w="7671">
                    <a:moveTo>
                      <a:pt x="5864" y="1"/>
                    </a:moveTo>
                    <a:lnTo>
                      <a:pt x="5864" y="1"/>
                    </a:lnTo>
                    <a:cubicBezTo>
                      <a:pt x="7670" y="2880"/>
                      <a:pt x="5290" y="5952"/>
                      <a:pt x="2562" y="5952"/>
                    </a:cubicBezTo>
                    <a:cubicBezTo>
                      <a:pt x="1703" y="5952"/>
                      <a:pt x="809" y="5647"/>
                      <a:pt x="0" y="4937"/>
                    </a:cubicBezTo>
                    <a:lnTo>
                      <a:pt x="0" y="4937"/>
                    </a:lnTo>
                    <a:cubicBezTo>
                      <a:pt x="749" y="6147"/>
                      <a:pt x="2019" y="6783"/>
                      <a:pt x="3308" y="6783"/>
                    </a:cubicBezTo>
                    <a:cubicBezTo>
                      <a:pt x="4193" y="6783"/>
                      <a:pt x="5087" y="6484"/>
                      <a:pt x="5827" y="5864"/>
                    </a:cubicBezTo>
                    <a:cubicBezTo>
                      <a:pt x="7645" y="4343"/>
                      <a:pt x="7645" y="1560"/>
                      <a:pt x="5864"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0"/>
              <p:cNvSpPr/>
              <p:nvPr/>
            </p:nvSpPr>
            <p:spPr>
              <a:xfrm>
                <a:off x="2821147" y="2354782"/>
                <a:ext cx="164716" cy="172435"/>
              </a:xfrm>
              <a:custGeom>
                <a:rect b="b" l="l" r="r" t="t"/>
                <a:pathLst>
                  <a:path extrusionOk="0" h="7305" w="6978">
                    <a:moveTo>
                      <a:pt x="4498" y="1"/>
                    </a:moveTo>
                    <a:cubicBezTo>
                      <a:pt x="3259" y="1"/>
                      <a:pt x="2042" y="588"/>
                      <a:pt x="1299" y="1701"/>
                    </a:cubicBezTo>
                    <a:cubicBezTo>
                      <a:pt x="1" y="3594"/>
                      <a:pt x="631" y="6191"/>
                      <a:pt x="2635" y="7305"/>
                    </a:cubicBezTo>
                    <a:cubicBezTo>
                      <a:pt x="1262" y="6191"/>
                      <a:pt x="817" y="4262"/>
                      <a:pt x="1596" y="2666"/>
                    </a:cubicBezTo>
                    <a:lnTo>
                      <a:pt x="1596" y="2666"/>
                    </a:lnTo>
                    <a:lnTo>
                      <a:pt x="1633" y="2703"/>
                    </a:lnTo>
                    <a:cubicBezTo>
                      <a:pt x="1702" y="2772"/>
                      <a:pt x="1800" y="2805"/>
                      <a:pt x="1914" y="2805"/>
                    </a:cubicBezTo>
                    <a:cubicBezTo>
                      <a:pt x="2167" y="2805"/>
                      <a:pt x="2502" y="2639"/>
                      <a:pt x="2784" y="2332"/>
                    </a:cubicBezTo>
                    <a:cubicBezTo>
                      <a:pt x="3155" y="1924"/>
                      <a:pt x="3303" y="1367"/>
                      <a:pt x="3044" y="1144"/>
                    </a:cubicBezTo>
                    <a:cubicBezTo>
                      <a:pt x="3007" y="1107"/>
                      <a:pt x="2969" y="1107"/>
                      <a:pt x="2932" y="1070"/>
                    </a:cubicBezTo>
                    <a:cubicBezTo>
                      <a:pt x="3577" y="627"/>
                      <a:pt x="4330" y="403"/>
                      <a:pt x="5093" y="403"/>
                    </a:cubicBezTo>
                    <a:cubicBezTo>
                      <a:pt x="5735" y="403"/>
                      <a:pt x="6383" y="562"/>
                      <a:pt x="6977" y="885"/>
                    </a:cubicBezTo>
                    <a:cubicBezTo>
                      <a:pt x="6244" y="289"/>
                      <a:pt x="5366" y="1"/>
                      <a:pt x="4498"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0"/>
              <p:cNvSpPr/>
              <p:nvPr/>
            </p:nvSpPr>
            <p:spPr>
              <a:xfrm>
                <a:off x="2833421" y="2656501"/>
                <a:ext cx="294732" cy="245232"/>
              </a:xfrm>
              <a:custGeom>
                <a:rect b="b" l="l" r="r" t="t"/>
                <a:pathLst>
                  <a:path extrusionOk="0" h="10389" w="12486">
                    <a:moveTo>
                      <a:pt x="6717" y="1"/>
                    </a:moveTo>
                    <a:cubicBezTo>
                      <a:pt x="6399" y="1"/>
                      <a:pt x="6076" y="29"/>
                      <a:pt x="5752" y="89"/>
                    </a:cubicBezTo>
                    <a:cubicBezTo>
                      <a:pt x="1225" y="980"/>
                      <a:pt x="0" y="6917"/>
                      <a:pt x="3823" y="9478"/>
                    </a:cubicBezTo>
                    <a:cubicBezTo>
                      <a:pt x="4748" y="10107"/>
                      <a:pt x="5746" y="10388"/>
                      <a:pt x="6714" y="10388"/>
                    </a:cubicBezTo>
                    <a:cubicBezTo>
                      <a:pt x="9744" y="10388"/>
                      <a:pt x="12485" y="7639"/>
                      <a:pt x="11838" y="4208"/>
                    </a:cubicBezTo>
                    <a:cubicBezTo>
                      <a:pt x="11346" y="1712"/>
                      <a:pt x="9167" y="1"/>
                      <a:pt x="6717"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0"/>
              <p:cNvSpPr/>
              <p:nvPr/>
            </p:nvSpPr>
            <p:spPr>
              <a:xfrm>
                <a:off x="2872842" y="2687306"/>
                <a:ext cx="221297" cy="183954"/>
              </a:xfrm>
              <a:custGeom>
                <a:rect b="b" l="l" r="r" t="t"/>
                <a:pathLst>
                  <a:path extrusionOk="0" h="7793" w="9375">
                    <a:moveTo>
                      <a:pt x="5117" y="1"/>
                    </a:moveTo>
                    <a:cubicBezTo>
                      <a:pt x="4861" y="1"/>
                      <a:pt x="4601" y="27"/>
                      <a:pt x="4342" y="83"/>
                    </a:cubicBezTo>
                    <a:cubicBezTo>
                      <a:pt x="928" y="714"/>
                      <a:pt x="0" y="5167"/>
                      <a:pt x="2858" y="7097"/>
                    </a:cubicBezTo>
                    <a:cubicBezTo>
                      <a:pt x="3565" y="7578"/>
                      <a:pt x="4326" y="7792"/>
                      <a:pt x="5062" y="7792"/>
                    </a:cubicBezTo>
                    <a:cubicBezTo>
                      <a:pt x="7337" y="7792"/>
                      <a:pt x="9374" y="5743"/>
                      <a:pt x="8870" y="3163"/>
                    </a:cubicBezTo>
                    <a:cubicBezTo>
                      <a:pt x="8545" y="1312"/>
                      <a:pt x="6912" y="1"/>
                      <a:pt x="511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0"/>
              <p:cNvSpPr/>
              <p:nvPr/>
            </p:nvSpPr>
            <p:spPr>
              <a:xfrm>
                <a:off x="2914009" y="2711147"/>
                <a:ext cx="181357" cy="160490"/>
              </a:xfrm>
              <a:custGeom>
                <a:rect b="b" l="l" r="r" t="t"/>
                <a:pathLst>
                  <a:path extrusionOk="0" h="6799" w="7683">
                    <a:moveTo>
                      <a:pt x="5901" y="1"/>
                    </a:moveTo>
                    <a:lnTo>
                      <a:pt x="5901" y="1"/>
                    </a:lnTo>
                    <a:cubicBezTo>
                      <a:pt x="6124" y="372"/>
                      <a:pt x="6309" y="817"/>
                      <a:pt x="6420" y="1300"/>
                    </a:cubicBezTo>
                    <a:cubicBezTo>
                      <a:pt x="6928" y="3918"/>
                      <a:pt x="4820" y="5939"/>
                      <a:pt x="2561" y="5939"/>
                    </a:cubicBezTo>
                    <a:cubicBezTo>
                      <a:pt x="1682" y="5939"/>
                      <a:pt x="780" y="5633"/>
                      <a:pt x="0" y="4936"/>
                    </a:cubicBezTo>
                    <a:lnTo>
                      <a:pt x="0" y="4936"/>
                    </a:lnTo>
                    <a:cubicBezTo>
                      <a:pt x="750" y="6150"/>
                      <a:pt x="2025" y="6799"/>
                      <a:pt x="3317" y="6799"/>
                    </a:cubicBezTo>
                    <a:cubicBezTo>
                      <a:pt x="4199" y="6799"/>
                      <a:pt x="5089" y="6496"/>
                      <a:pt x="5827" y="5864"/>
                    </a:cubicBezTo>
                    <a:cubicBezTo>
                      <a:pt x="7645" y="4343"/>
                      <a:pt x="7682" y="1559"/>
                      <a:pt x="5901"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
              <p:cNvSpPr/>
              <p:nvPr/>
            </p:nvSpPr>
            <p:spPr>
              <a:xfrm>
                <a:off x="2885966" y="2687282"/>
                <a:ext cx="164716" cy="172812"/>
              </a:xfrm>
              <a:custGeom>
                <a:rect b="b" l="l" r="r" t="t"/>
                <a:pathLst>
                  <a:path extrusionOk="0" h="7321" w="6978">
                    <a:moveTo>
                      <a:pt x="4505" y="1"/>
                    </a:moveTo>
                    <a:cubicBezTo>
                      <a:pt x="3259" y="1"/>
                      <a:pt x="2028" y="601"/>
                      <a:pt x="1263" y="1717"/>
                    </a:cubicBezTo>
                    <a:cubicBezTo>
                      <a:pt x="1" y="3609"/>
                      <a:pt x="632" y="6207"/>
                      <a:pt x="2636" y="7320"/>
                    </a:cubicBezTo>
                    <a:cubicBezTo>
                      <a:pt x="1263" y="6170"/>
                      <a:pt x="817" y="4277"/>
                      <a:pt x="1559" y="2682"/>
                    </a:cubicBezTo>
                    <a:cubicBezTo>
                      <a:pt x="1597" y="2682"/>
                      <a:pt x="1597" y="2682"/>
                      <a:pt x="1597" y="2719"/>
                    </a:cubicBezTo>
                    <a:cubicBezTo>
                      <a:pt x="1672" y="2784"/>
                      <a:pt x="1770" y="2814"/>
                      <a:pt x="1881" y="2814"/>
                    </a:cubicBezTo>
                    <a:cubicBezTo>
                      <a:pt x="2147" y="2814"/>
                      <a:pt x="2484" y="2637"/>
                      <a:pt x="2747" y="2348"/>
                    </a:cubicBezTo>
                    <a:cubicBezTo>
                      <a:pt x="3155" y="1902"/>
                      <a:pt x="3267" y="1383"/>
                      <a:pt x="3044" y="1160"/>
                    </a:cubicBezTo>
                    <a:cubicBezTo>
                      <a:pt x="3007" y="1123"/>
                      <a:pt x="2970" y="1086"/>
                      <a:pt x="2933" y="1086"/>
                    </a:cubicBezTo>
                    <a:cubicBezTo>
                      <a:pt x="3341" y="789"/>
                      <a:pt x="3823" y="604"/>
                      <a:pt x="4343" y="492"/>
                    </a:cubicBezTo>
                    <a:cubicBezTo>
                      <a:pt x="4594" y="440"/>
                      <a:pt x="4848" y="414"/>
                      <a:pt x="5102" y="414"/>
                    </a:cubicBezTo>
                    <a:cubicBezTo>
                      <a:pt x="5748" y="414"/>
                      <a:pt x="6392" y="581"/>
                      <a:pt x="6978" y="900"/>
                    </a:cubicBezTo>
                    <a:cubicBezTo>
                      <a:pt x="6247" y="291"/>
                      <a:pt x="5372" y="1"/>
                      <a:pt x="4505"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0"/>
              <p:cNvSpPr/>
              <p:nvPr/>
            </p:nvSpPr>
            <p:spPr>
              <a:xfrm>
                <a:off x="2622298" y="2525116"/>
                <a:ext cx="295393" cy="245209"/>
              </a:xfrm>
              <a:custGeom>
                <a:rect b="b" l="l" r="r" t="t"/>
                <a:pathLst>
                  <a:path extrusionOk="0" h="10388" w="12514">
                    <a:moveTo>
                      <a:pt x="6717" y="0"/>
                    </a:moveTo>
                    <a:cubicBezTo>
                      <a:pt x="6399" y="0"/>
                      <a:pt x="6077" y="29"/>
                      <a:pt x="5753" y="89"/>
                    </a:cubicBezTo>
                    <a:cubicBezTo>
                      <a:pt x="1225" y="979"/>
                      <a:pt x="1" y="6880"/>
                      <a:pt x="3823" y="9478"/>
                    </a:cubicBezTo>
                    <a:cubicBezTo>
                      <a:pt x="4758" y="10107"/>
                      <a:pt x="5762" y="10388"/>
                      <a:pt x="6735" y="10388"/>
                    </a:cubicBezTo>
                    <a:cubicBezTo>
                      <a:pt x="9779" y="10388"/>
                      <a:pt x="12514" y="7639"/>
                      <a:pt x="11839" y="4208"/>
                    </a:cubicBezTo>
                    <a:cubicBezTo>
                      <a:pt x="11346" y="1711"/>
                      <a:pt x="9167" y="0"/>
                      <a:pt x="6717"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0"/>
              <p:cNvSpPr/>
              <p:nvPr/>
            </p:nvSpPr>
            <p:spPr>
              <a:xfrm>
                <a:off x="2662592" y="2555307"/>
                <a:ext cx="221320" cy="184426"/>
              </a:xfrm>
              <a:custGeom>
                <a:rect b="b" l="l" r="r" t="t"/>
                <a:pathLst>
                  <a:path extrusionOk="0" h="7813" w="9376">
                    <a:moveTo>
                      <a:pt x="5040" y="1"/>
                    </a:moveTo>
                    <a:cubicBezTo>
                      <a:pt x="4797" y="1"/>
                      <a:pt x="4552" y="24"/>
                      <a:pt x="4305" y="71"/>
                    </a:cubicBezTo>
                    <a:cubicBezTo>
                      <a:pt x="891" y="739"/>
                      <a:pt x="1" y="5193"/>
                      <a:pt x="2858" y="7122"/>
                    </a:cubicBezTo>
                    <a:cubicBezTo>
                      <a:pt x="3560" y="7599"/>
                      <a:pt x="4315" y="7812"/>
                      <a:pt x="5046" y="7812"/>
                    </a:cubicBezTo>
                    <a:cubicBezTo>
                      <a:pt x="7327" y="7812"/>
                      <a:pt x="9376" y="5737"/>
                      <a:pt x="8870" y="3152"/>
                    </a:cubicBezTo>
                    <a:cubicBezTo>
                      <a:pt x="8509" y="1316"/>
                      <a:pt x="6874" y="1"/>
                      <a:pt x="504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0"/>
              <p:cNvSpPr/>
              <p:nvPr/>
            </p:nvSpPr>
            <p:spPr>
              <a:xfrm>
                <a:off x="2703759" y="2578888"/>
                <a:ext cx="180696" cy="161222"/>
              </a:xfrm>
              <a:custGeom>
                <a:rect b="b" l="l" r="r" t="t"/>
                <a:pathLst>
                  <a:path extrusionOk="0" h="6830" w="7655">
                    <a:moveTo>
                      <a:pt x="5864" y="0"/>
                    </a:moveTo>
                    <a:lnTo>
                      <a:pt x="5864" y="0"/>
                    </a:lnTo>
                    <a:cubicBezTo>
                      <a:pt x="6124" y="371"/>
                      <a:pt x="6272" y="817"/>
                      <a:pt x="6384" y="1299"/>
                    </a:cubicBezTo>
                    <a:cubicBezTo>
                      <a:pt x="6893" y="3926"/>
                      <a:pt x="4789" y="5953"/>
                      <a:pt x="2532" y="5953"/>
                    </a:cubicBezTo>
                    <a:cubicBezTo>
                      <a:pt x="1664" y="5953"/>
                      <a:pt x="774" y="5653"/>
                      <a:pt x="1" y="4973"/>
                    </a:cubicBezTo>
                    <a:lnTo>
                      <a:pt x="1" y="4973"/>
                    </a:lnTo>
                    <a:cubicBezTo>
                      <a:pt x="798" y="6267"/>
                      <a:pt x="2020" y="6829"/>
                      <a:pt x="3231" y="6829"/>
                    </a:cubicBezTo>
                    <a:cubicBezTo>
                      <a:pt x="5459" y="6829"/>
                      <a:pt x="7655" y="4930"/>
                      <a:pt x="7126" y="2190"/>
                    </a:cubicBezTo>
                    <a:cubicBezTo>
                      <a:pt x="6940" y="1336"/>
                      <a:pt x="6495" y="557"/>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0"/>
              <p:cNvSpPr/>
              <p:nvPr/>
            </p:nvSpPr>
            <p:spPr>
              <a:xfrm>
                <a:off x="2674867" y="2555401"/>
                <a:ext cx="164692" cy="172411"/>
              </a:xfrm>
              <a:custGeom>
                <a:rect b="b" l="l" r="r" t="t"/>
                <a:pathLst>
                  <a:path extrusionOk="0" h="7304" w="6977">
                    <a:moveTo>
                      <a:pt x="4498" y="0"/>
                    </a:moveTo>
                    <a:cubicBezTo>
                      <a:pt x="3258" y="0"/>
                      <a:pt x="2041" y="587"/>
                      <a:pt x="1299" y="1700"/>
                    </a:cubicBezTo>
                    <a:cubicBezTo>
                      <a:pt x="0" y="3630"/>
                      <a:pt x="631" y="6191"/>
                      <a:pt x="2635" y="7304"/>
                    </a:cubicBezTo>
                    <a:cubicBezTo>
                      <a:pt x="1262" y="6191"/>
                      <a:pt x="817" y="4261"/>
                      <a:pt x="1596" y="2628"/>
                    </a:cubicBezTo>
                    <a:lnTo>
                      <a:pt x="1596" y="2628"/>
                    </a:lnTo>
                    <a:cubicBezTo>
                      <a:pt x="1596" y="2665"/>
                      <a:pt x="1596" y="2665"/>
                      <a:pt x="1633" y="2702"/>
                    </a:cubicBezTo>
                    <a:cubicBezTo>
                      <a:pt x="1698" y="2767"/>
                      <a:pt x="1788" y="2797"/>
                      <a:pt x="1894" y="2797"/>
                    </a:cubicBezTo>
                    <a:cubicBezTo>
                      <a:pt x="2150" y="2797"/>
                      <a:pt x="2494" y="2620"/>
                      <a:pt x="2783" y="2331"/>
                    </a:cubicBezTo>
                    <a:cubicBezTo>
                      <a:pt x="3155" y="1886"/>
                      <a:pt x="3303" y="1366"/>
                      <a:pt x="3043" y="1144"/>
                    </a:cubicBezTo>
                    <a:cubicBezTo>
                      <a:pt x="3006" y="1106"/>
                      <a:pt x="2969" y="1069"/>
                      <a:pt x="2932" y="1069"/>
                    </a:cubicBezTo>
                    <a:cubicBezTo>
                      <a:pt x="3576" y="626"/>
                      <a:pt x="4341" y="402"/>
                      <a:pt x="5107" y="402"/>
                    </a:cubicBezTo>
                    <a:cubicBezTo>
                      <a:pt x="5753" y="402"/>
                      <a:pt x="6400" y="561"/>
                      <a:pt x="6977" y="884"/>
                    </a:cubicBezTo>
                    <a:cubicBezTo>
                      <a:pt x="6243" y="288"/>
                      <a:pt x="5365" y="0"/>
                      <a:pt x="4498"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0"/>
              <p:cNvSpPr/>
              <p:nvPr/>
            </p:nvSpPr>
            <p:spPr>
              <a:xfrm>
                <a:off x="2980575" y="2456496"/>
                <a:ext cx="295440" cy="245374"/>
              </a:xfrm>
              <a:custGeom>
                <a:rect b="b" l="l" r="r" t="t"/>
                <a:pathLst>
                  <a:path extrusionOk="0" h="10395" w="12516">
                    <a:moveTo>
                      <a:pt x="6736" y="1"/>
                    </a:moveTo>
                    <a:cubicBezTo>
                      <a:pt x="6400" y="1"/>
                      <a:pt x="6058" y="33"/>
                      <a:pt x="5716" y="101"/>
                    </a:cubicBezTo>
                    <a:cubicBezTo>
                      <a:pt x="1188" y="992"/>
                      <a:pt x="1" y="6929"/>
                      <a:pt x="3860" y="9490"/>
                    </a:cubicBezTo>
                    <a:cubicBezTo>
                      <a:pt x="4781" y="10115"/>
                      <a:pt x="5772" y="10395"/>
                      <a:pt x="6735" y="10395"/>
                    </a:cubicBezTo>
                    <a:cubicBezTo>
                      <a:pt x="9769" y="10395"/>
                      <a:pt x="12515" y="7620"/>
                      <a:pt x="11839" y="4183"/>
                    </a:cubicBezTo>
                    <a:cubicBezTo>
                      <a:pt x="11350" y="1705"/>
                      <a:pt x="9171" y="1"/>
                      <a:pt x="6736"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0"/>
              <p:cNvSpPr/>
              <p:nvPr/>
            </p:nvSpPr>
            <p:spPr>
              <a:xfrm>
                <a:off x="3019995" y="2486947"/>
                <a:ext cx="220660" cy="183600"/>
              </a:xfrm>
              <a:custGeom>
                <a:rect b="b" l="l" r="r" t="t"/>
                <a:pathLst>
                  <a:path extrusionOk="0" h="7778" w="9348">
                    <a:moveTo>
                      <a:pt x="5053" y="1"/>
                    </a:moveTo>
                    <a:cubicBezTo>
                      <a:pt x="4807" y="1"/>
                      <a:pt x="4557" y="24"/>
                      <a:pt x="4305" y="73"/>
                    </a:cubicBezTo>
                    <a:cubicBezTo>
                      <a:pt x="891" y="704"/>
                      <a:pt x="1" y="5157"/>
                      <a:pt x="2858" y="7087"/>
                    </a:cubicBezTo>
                    <a:cubicBezTo>
                      <a:pt x="3552" y="7564"/>
                      <a:pt x="4301" y="7777"/>
                      <a:pt x="5028" y="7777"/>
                    </a:cubicBezTo>
                    <a:cubicBezTo>
                      <a:pt x="7294" y="7777"/>
                      <a:pt x="9348" y="5710"/>
                      <a:pt x="8870" y="3153"/>
                    </a:cubicBezTo>
                    <a:cubicBezTo>
                      <a:pt x="8510" y="1289"/>
                      <a:pt x="6882" y="1"/>
                      <a:pt x="505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
              <p:cNvSpPr/>
              <p:nvPr/>
            </p:nvSpPr>
            <p:spPr>
              <a:xfrm>
                <a:off x="3061162" y="2509678"/>
                <a:ext cx="181357" cy="160986"/>
              </a:xfrm>
              <a:custGeom>
                <a:rect b="b" l="l" r="r" t="t"/>
                <a:pathLst>
                  <a:path extrusionOk="0" h="6820" w="7683">
                    <a:moveTo>
                      <a:pt x="5864" y="0"/>
                    </a:moveTo>
                    <a:cubicBezTo>
                      <a:pt x="7312" y="2301"/>
                      <a:pt x="5976" y="5344"/>
                      <a:pt x="3304" y="5864"/>
                    </a:cubicBezTo>
                    <a:cubicBezTo>
                      <a:pt x="3061" y="5909"/>
                      <a:pt x="2817" y="5932"/>
                      <a:pt x="2575" y="5932"/>
                    </a:cubicBezTo>
                    <a:cubicBezTo>
                      <a:pt x="1630" y="5932"/>
                      <a:pt x="710" y="5593"/>
                      <a:pt x="1" y="4973"/>
                    </a:cubicBezTo>
                    <a:lnTo>
                      <a:pt x="1" y="4973"/>
                    </a:lnTo>
                    <a:cubicBezTo>
                      <a:pt x="749" y="6184"/>
                      <a:pt x="2019" y="6820"/>
                      <a:pt x="3309" y="6820"/>
                    </a:cubicBezTo>
                    <a:cubicBezTo>
                      <a:pt x="4193" y="6820"/>
                      <a:pt x="5087" y="6520"/>
                      <a:pt x="5827" y="5901"/>
                    </a:cubicBezTo>
                    <a:cubicBezTo>
                      <a:pt x="7646" y="4342"/>
                      <a:pt x="7683" y="1559"/>
                      <a:pt x="586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0"/>
              <p:cNvSpPr/>
              <p:nvPr/>
            </p:nvSpPr>
            <p:spPr>
              <a:xfrm>
                <a:off x="3032270" y="2486522"/>
                <a:ext cx="164692" cy="172104"/>
              </a:xfrm>
              <a:custGeom>
                <a:rect b="b" l="l" r="r" t="t"/>
                <a:pathLst>
                  <a:path extrusionOk="0" h="7291" w="6977">
                    <a:moveTo>
                      <a:pt x="4531" y="0"/>
                    </a:moveTo>
                    <a:cubicBezTo>
                      <a:pt x="3280" y="0"/>
                      <a:pt x="2048" y="600"/>
                      <a:pt x="1299" y="1724"/>
                    </a:cubicBezTo>
                    <a:cubicBezTo>
                      <a:pt x="0" y="3616"/>
                      <a:pt x="631" y="6214"/>
                      <a:pt x="2635" y="7290"/>
                    </a:cubicBezTo>
                    <a:cubicBezTo>
                      <a:pt x="1262" y="6177"/>
                      <a:pt x="817" y="4284"/>
                      <a:pt x="1596" y="2651"/>
                    </a:cubicBezTo>
                    <a:lnTo>
                      <a:pt x="1596" y="2651"/>
                    </a:lnTo>
                    <a:lnTo>
                      <a:pt x="1633" y="2726"/>
                    </a:lnTo>
                    <a:cubicBezTo>
                      <a:pt x="1698" y="2791"/>
                      <a:pt x="1789" y="2821"/>
                      <a:pt x="1894" y="2821"/>
                    </a:cubicBezTo>
                    <a:cubicBezTo>
                      <a:pt x="2150" y="2821"/>
                      <a:pt x="2495" y="2643"/>
                      <a:pt x="2784" y="2354"/>
                    </a:cubicBezTo>
                    <a:cubicBezTo>
                      <a:pt x="3155" y="1909"/>
                      <a:pt x="3303" y="1390"/>
                      <a:pt x="3043" y="1167"/>
                    </a:cubicBezTo>
                    <a:cubicBezTo>
                      <a:pt x="3006" y="1130"/>
                      <a:pt x="2969" y="1093"/>
                      <a:pt x="2932" y="1093"/>
                    </a:cubicBezTo>
                    <a:cubicBezTo>
                      <a:pt x="3596" y="650"/>
                      <a:pt x="4359" y="425"/>
                      <a:pt x="5120" y="425"/>
                    </a:cubicBezTo>
                    <a:cubicBezTo>
                      <a:pt x="5761" y="425"/>
                      <a:pt x="6400" y="585"/>
                      <a:pt x="6977" y="907"/>
                    </a:cubicBezTo>
                    <a:lnTo>
                      <a:pt x="6977" y="870"/>
                    </a:lnTo>
                    <a:cubicBezTo>
                      <a:pt x="6253" y="282"/>
                      <a:pt x="5388" y="0"/>
                      <a:pt x="4531"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0"/>
              <p:cNvSpPr/>
              <p:nvPr/>
            </p:nvSpPr>
            <p:spPr>
              <a:xfrm>
                <a:off x="3113731" y="2550845"/>
                <a:ext cx="65716" cy="68360"/>
              </a:xfrm>
              <a:custGeom>
                <a:rect b="b" l="l" r="r" t="t"/>
                <a:pathLst>
                  <a:path extrusionOk="0" fill="none" h="2896" w="2784">
                    <a:moveTo>
                      <a:pt x="2784" y="965"/>
                    </a:moveTo>
                    <a:lnTo>
                      <a:pt x="0" y="1"/>
                    </a:lnTo>
                    <a:lnTo>
                      <a:pt x="557" y="2895"/>
                    </a:lnTo>
                    <a:lnTo>
                      <a:pt x="2784" y="965"/>
                    </a:lnTo>
                    <a:lnTo>
                      <a:pt x="0" y="1"/>
                    </a:lnTo>
                    <a:lnTo>
                      <a:pt x="557" y="2895"/>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0"/>
              <p:cNvSpPr/>
              <p:nvPr/>
            </p:nvSpPr>
            <p:spPr>
              <a:xfrm>
                <a:off x="2921893" y="2408059"/>
                <a:ext cx="14045" cy="73600"/>
              </a:xfrm>
              <a:custGeom>
                <a:rect b="b" l="l" r="r" t="t"/>
                <a:pathLst>
                  <a:path extrusionOk="0" fill="none" h="3118" w="595">
                    <a:moveTo>
                      <a:pt x="0" y="1"/>
                    </a:moveTo>
                    <a:lnTo>
                      <a:pt x="594" y="3118"/>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0"/>
              <p:cNvSpPr/>
              <p:nvPr/>
            </p:nvSpPr>
            <p:spPr>
              <a:xfrm>
                <a:off x="2892103" y="2437848"/>
                <a:ext cx="73600" cy="14045"/>
              </a:xfrm>
              <a:custGeom>
                <a:rect b="b" l="l" r="r" t="t"/>
                <a:pathLst>
                  <a:path extrusionOk="0" fill="none" h="595" w="3118">
                    <a:moveTo>
                      <a:pt x="3118" y="0"/>
                    </a:moveTo>
                    <a:lnTo>
                      <a:pt x="1" y="594"/>
                    </a:lnTo>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0"/>
              <p:cNvSpPr/>
              <p:nvPr/>
            </p:nvSpPr>
            <p:spPr>
              <a:xfrm>
                <a:off x="2737939" y="2609527"/>
                <a:ext cx="84105" cy="83255"/>
              </a:xfrm>
              <a:custGeom>
                <a:rect b="b" l="l" r="r" t="t"/>
                <a:pathLst>
                  <a:path extrusionOk="0" fill="none" h="3527" w="3563">
                    <a:moveTo>
                      <a:pt x="3303" y="1300"/>
                    </a:moveTo>
                    <a:cubicBezTo>
                      <a:pt x="3563" y="2599"/>
                      <a:pt x="2153" y="3526"/>
                      <a:pt x="1076" y="2784"/>
                    </a:cubicBezTo>
                    <a:cubicBezTo>
                      <a:pt x="0" y="2079"/>
                      <a:pt x="334" y="409"/>
                      <a:pt x="1596" y="149"/>
                    </a:cubicBezTo>
                    <a:cubicBezTo>
                      <a:pt x="2412" y="1"/>
                      <a:pt x="3155" y="521"/>
                      <a:pt x="3303" y="1300"/>
                    </a:cubicBez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0"/>
              <p:cNvSpPr/>
              <p:nvPr/>
            </p:nvSpPr>
            <p:spPr>
              <a:xfrm>
                <a:off x="2951682" y="2747074"/>
                <a:ext cx="80611" cy="59579"/>
              </a:xfrm>
              <a:custGeom>
                <a:rect b="b" l="l" r="r" t="t"/>
                <a:pathLst>
                  <a:path extrusionOk="0" fill="none" h="2524" w="3415">
                    <a:moveTo>
                      <a:pt x="0" y="594"/>
                    </a:moveTo>
                    <a:lnTo>
                      <a:pt x="3006" y="0"/>
                    </a:lnTo>
                    <a:lnTo>
                      <a:pt x="3414" y="1967"/>
                    </a:lnTo>
                    <a:lnTo>
                      <a:pt x="371" y="2524"/>
                    </a:lnTo>
                    <a:close/>
                  </a:path>
                </a:pathLst>
              </a:custGeom>
              <a:noFill/>
              <a:ln cap="rnd" cmpd="sng" w="204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0"/>
              <p:cNvSpPr/>
              <p:nvPr/>
            </p:nvSpPr>
            <p:spPr>
              <a:xfrm>
                <a:off x="625032" y="2655109"/>
                <a:ext cx="904921" cy="1248280"/>
              </a:xfrm>
              <a:custGeom>
                <a:rect b="b" l="l" r="r" t="t"/>
                <a:pathLst>
                  <a:path extrusionOk="0" h="52882" w="38336">
                    <a:moveTo>
                      <a:pt x="30550" y="0"/>
                    </a:moveTo>
                    <a:cubicBezTo>
                      <a:pt x="29812" y="0"/>
                      <a:pt x="29083" y="344"/>
                      <a:pt x="28465" y="1150"/>
                    </a:cubicBezTo>
                    <a:cubicBezTo>
                      <a:pt x="26757" y="3340"/>
                      <a:pt x="27203" y="7904"/>
                      <a:pt x="22230" y="13730"/>
                    </a:cubicBezTo>
                    <a:cubicBezTo>
                      <a:pt x="18667" y="17887"/>
                      <a:pt x="21154" y="26200"/>
                      <a:pt x="15736" y="35254"/>
                    </a:cubicBezTo>
                    <a:cubicBezTo>
                      <a:pt x="15736" y="35254"/>
                      <a:pt x="11913" y="42528"/>
                      <a:pt x="1" y="50618"/>
                    </a:cubicBezTo>
                    <a:lnTo>
                      <a:pt x="3192" y="52882"/>
                    </a:lnTo>
                    <a:lnTo>
                      <a:pt x="23492" y="52845"/>
                    </a:lnTo>
                    <a:cubicBezTo>
                      <a:pt x="25013" y="51583"/>
                      <a:pt x="33474" y="45014"/>
                      <a:pt x="33474" y="34215"/>
                    </a:cubicBezTo>
                    <a:cubicBezTo>
                      <a:pt x="33437" y="30467"/>
                      <a:pt x="32769" y="26756"/>
                      <a:pt x="31470" y="23268"/>
                    </a:cubicBezTo>
                    <a:cubicBezTo>
                      <a:pt x="38336" y="17182"/>
                      <a:pt x="34922" y="4490"/>
                      <a:pt x="33957" y="2560"/>
                    </a:cubicBezTo>
                    <a:cubicBezTo>
                      <a:pt x="33176" y="1069"/>
                      <a:pt x="31850" y="0"/>
                      <a:pt x="30550" y="0"/>
                    </a:cubicBezTo>
                    <a:close/>
                  </a:path>
                </a:pathLst>
              </a:custGeom>
              <a:solidFill>
                <a:srgbClr val="FFCF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0"/>
              <p:cNvSpPr/>
              <p:nvPr/>
            </p:nvSpPr>
            <p:spPr>
              <a:xfrm>
                <a:off x="1182181" y="2672600"/>
                <a:ext cx="147177" cy="267374"/>
              </a:xfrm>
              <a:custGeom>
                <a:rect b="b" l="l" r="r" t="t"/>
                <a:pathLst>
                  <a:path extrusionOk="0" h="11327" w="6235">
                    <a:moveTo>
                      <a:pt x="5196" y="1"/>
                    </a:moveTo>
                    <a:cubicBezTo>
                      <a:pt x="5084" y="149"/>
                      <a:pt x="4973" y="261"/>
                      <a:pt x="4862" y="409"/>
                    </a:cubicBezTo>
                    <a:cubicBezTo>
                      <a:pt x="3340" y="2376"/>
                      <a:pt x="3488" y="6235"/>
                      <a:pt x="0" y="11208"/>
                    </a:cubicBezTo>
                    <a:cubicBezTo>
                      <a:pt x="318" y="11288"/>
                      <a:pt x="641" y="11326"/>
                      <a:pt x="962" y="11326"/>
                    </a:cubicBezTo>
                    <a:cubicBezTo>
                      <a:pt x="2140" y="11326"/>
                      <a:pt x="3295" y="10806"/>
                      <a:pt x="4082" y="9872"/>
                    </a:cubicBezTo>
                    <a:cubicBezTo>
                      <a:pt x="5604" y="8202"/>
                      <a:pt x="6235" y="4157"/>
                      <a:pt x="6086" y="2116"/>
                    </a:cubicBezTo>
                    <a:cubicBezTo>
                      <a:pt x="6049" y="1337"/>
                      <a:pt x="5715" y="595"/>
                      <a:pt x="5196"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0"/>
              <p:cNvSpPr/>
              <p:nvPr/>
            </p:nvSpPr>
            <p:spPr>
              <a:xfrm>
                <a:off x="1780473" y="3420690"/>
                <a:ext cx="179492" cy="152701"/>
              </a:xfrm>
              <a:custGeom>
                <a:rect b="b" l="l" r="r" t="t"/>
                <a:pathLst>
                  <a:path extrusionOk="0" h="6469" w="7604">
                    <a:moveTo>
                      <a:pt x="5327" y="1"/>
                    </a:moveTo>
                    <a:cubicBezTo>
                      <a:pt x="5321" y="1"/>
                      <a:pt x="5314" y="1"/>
                      <a:pt x="5307" y="1"/>
                    </a:cubicBezTo>
                    <a:cubicBezTo>
                      <a:pt x="3303" y="38"/>
                      <a:pt x="1336" y="1671"/>
                      <a:pt x="1336" y="1671"/>
                    </a:cubicBezTo>
                    <a:cubicBezTo>
                      <a:pt x="0" y="2562"/>
                      <a:pt x="1188" y="6198"/>
                      <a:pt x="2079" y="6421"/>
                    </a:cubicBezTo>
                    <a:cubicBezTo>
                      <a:pt x="2200" y="6453"/>
                      <a:pt x="2344" y="6468"/>
                      <a:pt x="2506" y="6468"/>
                    </a:cubicBezTo>
                    <a:cubicBezTo>
                      <a:pt x="3837" y="6468"/>
                      <a:pt x="6354" y="5474"/>
                      <a:pt x="6717" y="5011"/>
                    </a:cubicBezTo>
                    <a:cubicBezTo>
                      <a:pt x="7604" y="3829"/>
                      <a:pt x="6726" y="1"/>
                      <a:pt x="5327"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0"/>
              <p:cNvSpPr/>
              <p:nvPr/>
            </p:nvSpPr>
            <p:spPr>
              <a:xfrm>
                <a:off x="1729675" y="3646707"/>
                <a:ext cx="176849" cy="143023"/>
              </a:xfrm>
              <a:custGeom>
                <a:rect b="b" l="l" r="r" t="t"/>
                <a:pathLst>
                  <a:path extrusionOk="0" h="6059" w="7492">
                    <a:moveTo>
                      <a:pt x="5104" y="0"/>
                    </a:moveTo>
                    <a:cubicBezTo>
                      <a:pt x="5098" y="0"/>
                      <a:pt x="5091" y="0"/>
                      <a:pt x="5084" y="0"/>
                    </a:cubicBezTo>
                    <a:cubicBezTo>
                      <a:pt x="3748" y="112"/>
                      <a:pt x="2449" y="557"/>
                      <a:pt x="1336" y="1336"/>
                    </a:cubicBezTo>
                    <a:cubicBezTo>
                      <a:pt x="0" y="2264"/>
                      <a:pt x="1299" y="5827"/>
                      <a:pt x="2227" y="6012"/>
                    </a:cubicBezTo>
                    <a:cubicBezTo>
                      <a:pt x="2385" y="6044"/>
                      <a:pt x="2578" y="6058"/>
                      <a:pt x="2793" y="6058"/>
                    </a:cubicBezTo>
                    <a:cubicBezTo>
                      <a:pt x="4100" y="6058"/>
                      <a:pt x="6250" y="5530"/>
                      <a:pt x="6569" y="5085"/>
                    </a:cubicBezTo>
                    <a:cubicBezTo>
                      <a:pt x="7492" y="3866"/>
                      <a:pt x="6504" y="0"/>
                      <a:pt x="5104"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0"/>
              <p:cNvSpPr/>
              <p:nvPr/>
            </p:nvSpPr>
            <p:spPr>
              <a:xfrm>
                <a:off x="1659592" y="3856934"/>
                <a:ext cx="176872" cy="142763"/>
              </a:xfrm>
              <a:custGeom>
                <a:rect b="b" l="l" r="r" t="t"/>
                <a:pathLst>
                  <a:path extrusionOk="0" h="6048" w="7493">
                    <a:moveTo>
                      <a:pt x="5104" y="1"/>
                    </a:moveTo>
                    <a:cubicBezTo>
                      <a:pt x="5098" y="1"/>
                      <a:pt x="5091" y="1"/>
                      <a:pt x="5084" y="1"/>
                    </a:cubicBezTo>
                    <a:cubicBezTo>
                      <a:pt x="3748" y="112"/>
                      <a:pt x="2450" y="558"/>
                      <a:pt x="1336" y="1337"/>
                    </a:cubicBezTo>
                    <a:cubicBezTo>
                      <a:pt x="0" y="2265"/>
                      <a:pt x="1299" y="5790"/>
                      <a:pt x="2227" y="6013"/>
                    </a:cubicBezTo>
                    <a:cubicBezTo>
                      <a:pt x="2365" y="6037"/>
                      <a:pt x="2532" y="6048"/>
                      <a:pt x="2721" y="6048"/>
                    </a:cubicBezTo>
                    <a:cubicBezTo>
                      <a:pt x="4003" y="6048"/>
                      <a:pt x="6245" y="5538"/>
                      <a:pt x="6569" y="5085"/>
                    </a:cubicBezTo>
                    <a:cubicBezTo>
                      <a:pt x="7492" y="3866"/>
                      <a:pt x="6504" y="1"/>
                      <a:pt x="5104" y="1"/>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0"/>
              <p:cNvSpPr/>
              <p:nvPr/>
            </p:nvSpPr>
            <p:spPr>
              <a:xfrm>
                <a:off x="1548342" y="4128320"/>
                <a:ext cx="145430" cy="74615"/>
              </a:xfrm>
              <a:custGeom>
                <a:rect b="b" l="l" r="r" t="t"/>
                <a:pathLst>
                  <a:path extrusionOk="0" h="3161" w="6161">
                    <a:moveTo>
                      <a:pt x="2080" y="0"/>
                    </a:moveTo>
                    <a:cubicBezTo>
                      <a:pt x="1778" y="0"/>
                      <a:pt x="1509" y="15"/>
                      <a:pt x="1299" y="45"/>
                    </a:cubicBezTo>
                    <a:cubicBezTo>
                      <a:pt x="668" y="119"/>
                      <a:pt x="223" y="787"/>
                      <a:pt x="0" y="1307"/>
                    </a:cubicBezTo>
                    <a:cubicBezTo>
                      <a:pt x="882" y="2645"/>
                      <a:pt x="2436" y="3160"/>
                      <a:pt x="4377" y="3160"/>
                    </a:cubicBezTo>
                    <a:cubicBezTo>
                      <a:pt x="4805" y="3160"/>
                      <a:pt x="5252" y="3135"/>
                      <a:pt x="5715" y="3088"/>
                    </a:cubicBezTo>
                    <a:cubicBezTo>
                      <a:pt x="5975" y="2198"/>
                      <a:pt x="6161" y="1047"/>
                      <a:pt x="5641" y="676"/>
                    </a:cubicBezTo>
                    <a:cubicBezTo>
                      <a:pt x="4990" y="232"/>
                      <a:pt x="3275" y="0"/>
                      <a:pt x="2080" y="0"/>
                    </a:cubicBezTo>
                    <a:close/>
                  </a:path>
                </a:pathLst>
              </a:custGeom>
              <a:solidFill>
                <a:srgbClr val="FFE4B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0"/>
              <p:cNvSpPr/>
              <p:nvPr/>
            </p:nvSpPr>
            <p:spPr>
              <a:xfrm>
                <a:off x="1088445" y="2671726"/>
                <a:ext cx="468677" cy="1260578"/>
              </a:xfrm>
              <a:custGeom>
                <a:rect b="b" l="l" r="r" t="t"/>
                <a:pathLst>
                  <a:path extrusionOk="0" h="53403" w="19855">
                    <a:moveTo>
                      <a:pt x="12840" y="1"/>
                    </a:moveTo>
                    <a:lnTo>
                      <a:pt x="12840" y="1"/>
                    </a:lnTo>
                    <a:cubicBezTo>
                      <a:pt x="13546" y="1485"/>
                      <a:pt x="15030" y="5308"/>
                      <a:pt x="14882" y="10948"/>
                    </a:cubicBezTo>
                    <a:cubicBezTo>
                      <a:pt x="14696" y="15364"/>
                      <a:pt x="12692" y="19521"/>
                      <a:pt x="9352" y="22415"/>
                    </a:cubicBezTo>
                    <a:cubicBezTo>
                      <a:pt x="9352" y="22415"/>
                      <a:pt x="12321" y="26238"/>
                      <a:pt x="11764" y="34699"/>
                    </a:cubicBezTo>
                    <a:cubicBezTo>
                      <a:pt x="11096" y="45572"/>
                      <a:pt x="5307" y="49432"/>
                      <a:pt x="0" y="53402"/>
                    </a:cubicBezTo>
                    <a:lnTo>
                      <a:pt x="3860" y="52141"/>
                    </a:lnTo>
                    <a:cubicBezTo>
                      <a:pt x="19854" y="41898"/>
                      <a:pt x="11838" y="22564"/>
                      <a:pt x="11838" y="22564"/>
                    </a:cubicBezTo>
                    <a:cubicBezTo>
                      <a:pt x="18704" y="16478"/>
                      <a:pt x="15290" y="3786"/>
                      <a:pt x="14325" y="1856"/>
                    </a:cubicBezTo>
                    <a:cubicBezTo>
                      <a:pt x="13954" y="1151"/>
                      <a:pt x="13434" y="520"/>
                      <a:pt x="12840" y="1"/>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0"/>
              <p:cNvSpPr/>
              <p:nvPr/>
            </p:nvSpPr>
            <p:spPr>
              <a:xfrm>
                <a:off x="2579384" y="3503921"/>
                <a:ext cx="155935" cy="161199"/>
              </a:xfrm>
              <a:custGeom>
                <a:rect b="b" l="l" r="r" t="t"/>
                <a:pathLst>
                  <a:path extrusionOk="0" h="6829" w="6606">
                    <a:moveTo>
                      <a:pt x="1522" y="1670"/>
                    </a:moveTo>
                    <a:lnTo>
                      <a:pt x="4639" y="2710"/>
                    </a:lnTo>
                    <a:lnTo>
                      <a:pt x="2153" y="4899"/>
                    </a:lnTo>
                    <a:lnTo>
                      <a:pt x="1522" y="1670"/>
                    </a:lnTo>
                    <a:close/>
                    <a:moveTo>
                      <a:pt x="705" y="1"/>
                    </a:moveTo>
                    <a:cubicBezTo>
                      <a:pt x="631" y="1"/>
                      <a:pt x="557" y="1"/>
                      <a:pt x="483" y="38"/>
                    </a:cubicBezTo>
                    <a:cubicBezTo>
                      <a:pt x="371" y="75"/>
                      <a:pt x="297" y="112"/>
                      <a:pt x="223" y="186"/>
                    </a:cubicBezTo>
                    <a:cubicBezTo>
                      <a:pt x="149" y="223"/>
                      <a:pt x="111" y="297"/>
                      <a:pt x="74" y="409"/>
                    </a:cubicBezTo>
                    <a:cubicBezTo>
                      <a:pt x="37" y="483"/>
                      <a:pt x="0" y="557"/>
                      <a:pt x="0" y="631"/>
                    </a:cubicBezTo>
                    <a:cubicBezTo>
                      <a:pt x="0" y="631"/>
                      <a:pt x="0" y="668"/>
                      <a:pt x="0" y="668"/>
                    </a:cubicBezTo>
                    <a:cubicBezTo>
                      <a:pt x="0" y="706"/>
                      <a:pt x="0" y="780"/>
                      <a:pt x="0" y="817"/>
                    </a:cubicBezTo>
                    <a:lnTo>
                      <a:pt x="1076" y="6272"/>
                    </a:lnTo>
                    <a:cubicBezTo>
                      <a:pt x="1076" y="6346"/>
                      <a:pt x="1113" y="6383"/>
                      <a:pt x="1113" y="6458"/>
                    </a:cubicBezTo>
                    <a:cubicBezTo>
                      <a:pt x="1151" y="6532"/>
                      <a:pt x="1188" y="6606"/>
                      <a:pt x="1262" y="6643"/>
                    </a:cubicBezTo>
                    <a:cubicBezTo>
                      <a:pt x="1336" y="6717"/>
                      <a:pt x="1410" y="6755"/>
                      <a:pt x="1485" y="6792"/>
                    </a:cubicBezTo>
                    <a:cubicBezTo>
                      <a:pt x="1559" y="6792"/>
                      <a:pt x="1633" y="6829"/>
                      <a:pt x="1707" y="6829"/>
                    </a:cubicBezTo>
                    <a:lnTo>
                      <a:pt x="1781" y="6829"/>
                    </a:lnTo>
                    <a:cubicBezTo>
                      <a:pt x="1856" y="6829"/>
                      <a:pt x="1930" y="6792"/>
                      <a:pt x="2004" y="6755"/>
                    </a:cubicBezTo>
                    <a:cubicBezTo>
                      <a:pt x="2078" y="6717"/>
                      <a:pt x="2115" y="6680"/>
                      <a:pt x="2153" y="6643"/>
                    </a:cubicBezTo>
                    <a:lnTo>
                      <a:pt x="6383" y="3006"/>
                    </a:lnTo>
                    <a:cubicBezTo>
                      <a:pt x="6420" y="2969"/>
                      <a:pt x="6457" y="2932"/>
                      <a:pt x="6494" y="2858"/>
                    </a:cubicBezTo>
                    <a:cubicBezTo>
                      <a:pt x="6532" y="2821"/>
                      <a:pt x="6569" y="2747"/>
                      <a:pt x="6606" y="2635"/>
                    </a:cubicBezTo>
                    <a:cubicBezTo>
                      <a:pt x="6606" y="2598"/>
                      <a:pt x="6606" y="2561"/>
                      <a:pt x="6606" y="2487"/>
                    </a:cubicBezTo>
                    <a:cubicBezTo>
                      <a:pt x="6606" y="2450"/>
                      <a:pt x="6606" y="2413"/>
                      <a:pt x="6606" y="2376"/>
                    </a:cubicBezTo>
                    <a:cubicBezTo>
                      <a:pt x="6569" y="2301"/>
                      <a:pt x="6532" y="2190"/>
                      <a:pt x="6494" y="2116"/>
                    </a:cubicBezTo>
                    <a:cubicBezTo>
                      <a:pt x="6457" y="2042"/>
                      <a:pt x="6383" y="2004"/>
                      <a:pt x="6309" y="1967"/>
                    </a:cubicBezTo>
                    <a:cubicBezTo>
                      <a:pt x="6272" y="1930"/>
                      <a:pt x="6198" y="1893"/>
                      <a:pt x="6160" y="1893"/>
                    </a:cubicBezTo>
                    <a:lnTo>
                      <a:pt x="891" y="38"/>
                    </a:lnTo>
                    <a:cubicBezTo>
                      <a:pt x="817" y="38"/>
                      <a:pt x="779" y="38"/>
                      <a:pt x="7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0"/>
              <p:cNvSpPr/>
              <p:nvPr/>
            </p:nvSpPr>
            <p:spPr>
              <a:xfrm>
                <a:off x="1466291" y="1947431"/>
                <a:ext cx="128506" cy="140048"/>
              </a:xfrm>
              <a:custGeom>
                <a:rect b="b" l="l" r="r" t="t"/>
                <a:pathLst>
                  <a:path extrusionOk="0" h="5933" w="5444">
                    <a:moveTo>
                      <a:pt x="888" y="0"/>
                    </a:moveTo>
                    <a:cubicBezTo>
                      <a:pt x="420" y="0"/>
                      <a:pt x="1" y="538"/>
                      <a:pt x="359" y="1034"/>
                    </a:cubicBezTo>
                    <a:lnTo>
                      <a:pt x="4181" y="5673"/>
                    </a:lnTo>
                    <a:cubicBezTo>
                      <a:pt x="4330" y="5821"/>
                      <a:pt x="4515" y="5932"/>
                      <a:pt x="4701" y="5932"/>
                    </a:cubicBezTo>
                    <a:cubicBezTo>
                      <a:pt x="4849" y="5932"/>
                      <a:pt x="4998" y="5858"/>
                      <a:pt x="5109" y="5784"/>
                    </a:cubicBezTo>
                    <a:cubicBezTo>
                      <a:pt x="5406" y="5524"/>
                      <a:pt x="5443" y="5116"/>
                      <a:pt x="5220" y="4856"/>
                    </a:cubicBezTo>
                    <a:lnTo>
                      <a:pt x="1361" y="217"/>
                    </a:lnTo>
                    <a:cubicBezTo>
                      <a:pt x="1218" y="65"/>
                      <a:pt x="1050" y="0"/>
                      <a:pt x="8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0"/>
              <p:cNvSpPr/>
              <p:nvPr/>
            </p:nvSpPr>
            <p:spPr>
              <a:xfrm>
                <a:off x="1459870" y="1955102"/>
                <a:ext cx="150505" cy="122746"/>
              </a:xfrm>
              <a:custGeom>
                <a:rect b="b" l="l" r="r" t="t"/>
                <a:pathLst>
                  <a:path extrusionOk="0" h="5200" w="6376">
                    <a:moveTo>
                      <a:pt x="5389" y="1"/>
                    </a:moveTo>
                    <a:cubicBezTo>
                      <a:pt x="5241" y="1"/>
                      <a:pt x="5084" y="56"/>
                      <a:pt x="4936" y="189"/>
                    </a:cubicBezTo>
                    <a:lnTo>
                      <a:pt x="297" y="4049"/>
                    </a:lnTo>
                    <a:cubicBezTo>
                      <a:pt x="37" y="4271"/>
                      <a:pt x="0" y="4680"/>
                      <a:pt x="223" y="4976"/>
                    </a:cubicBezTo>
                    <a:cubicBezTo>
                      <a:pt x="334" y="5125"/>
                      <a:pt x="520" y="5199"/>
                      <a:pt x="742" y="5199"/>
                    </a:cubicBezTo>
                    <a:cubicBezTo>
                      <a:pt x="891" y="5199"/>
                      <a:pt x="1039" y="5162"/>
                      <a:pt x="1150" y="5051"/>
                    </a:cubicBezTo>
                    <a:lnTo>
                      <a:pt x="5789" y="1191"/>
                    </a:lnTo>
                    <a:cubicBezTo>
                      <a:pt x="6375" y="781"/>
                      <a:pt x="5944" y="1"/>
                      <a:pt x="538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0"/>
              <p:cNvSpPr/>
              <p:nvPr/>
            </p:nvSpPr>
            <p:spPr>
              <a:xfrm>
                <a:off x="2643448" y="4082220"/>
                <a:ext cx="93641" cy="161930"/>
              </a:xfrm>
              <a:custGeom>
                <a:rect b="b" l="l" r="r" t="t"/>
                <a:pathLst>
                  <a:path extrusionOk="0" h="6860" w="3967">
                    <a:moveTo>
                      <a:pt x="857" y="0"/>
                    </a:moveTo>
                    <a:cubicBezTo>
                      <a:pt x="429" y="0"/>
                      <a:pt x="0" y="414"/>
                      <a:pt x="218" y="922"/>
                    </a:cubicBezTo>
                    <a:lnTo>
                      <a:pt x="2667" y="6451"/>
                    </a:lnTo>
                    <a:cubicBezTo>
                      <a:pt x="2741" y="6674"/>
                      <a:pt x="3001" y="6823"/>
                      <a:pt x="3261" y="6860"/>
                    </a:cubicBezTo>
                    <a:cubicBezTo>
                      <a:pt x="3335" y="6823"/>
                      <a:pt x="3409" y="6823"/>
                      <a:pt x="3484" y="6785"/>
                    </a:cubicBezTo>
                    <a:cubicBezTo>
                      <a:pt x="3818" y="6637"/>
                      <a:pt x="3966" y="6229"/>
                      <a:pt x="3855" y="5932"/>
                    </a:cubicBezTo>
                    <a:lnTo>
                      <a:pt x="1443" y="402"/>
                    </a:lnTo>
                    <a:cubicBezTo>
                      <a:pt x="1313" y="118"/>
                      <a:pt x="1085" y="0"/>
                      <a:pt x="857" y="0"/>
                    </a:cubicBezTo>
                    <a:close/>
                  </a:path>
                </a:pathLst>
              </a:custGeom>
              <a:solidFill>
                <a:srgbClr val="945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0"/>
              <p:cNvSpPr/>
              <p:nvPr/>
            </p:nvSpPr>
            <p:spPr>
              <a:xfrm>
                <a:off x="2604783" y="4118359"/>
                <a:ext cx="174748" cy="88991"/>
              </a:xfrm>
              <a:custGeom>
                <a:rect b="b" l="l" r="r" t="t"/>
                <a:pathLst>
                  <a:path extrusionOk="0" h="3770" w="7403">
                    <a:moveTo>
                      <a:pt x="6442" y="0"/>
                    </a:moveTo>
                    <a:cubicBezTo>
                      <a:pt x="6354" y="0"/>
                      <a:pt x="6259" y="19"/>
                      <a:pt x="6161" y="59"/>
                    </a:cubicBezTo>
                    <a:lnTo>
                      <a:pt x="668" y="2508"/>
                    </a:lnTo>
                    <a:cubicBezTo>
                      <a:pt x="0" y="2805"/>
                      <a:pt x="186" y="3770"/>
                      <a:pt x="928" y="3770"/>
                    </a:cubicBezTo>
                    <a:cubicBezTo>
                      <a:pt x="1002" y="3770"/>
                      <a:pt x="1114" y="3733"/>
                      <a:pt x="1188" y="3696"/>
                    </a:cubicBezTo>
                    <a:lnTo>
                      <a:pt x="6717" y="1284"/>
                    </a:lnTo>
                    <a:cubicBezTo>
                      <a:pt x="7402" y="957"/>
                      <a:pt x="7084" y="0"/>
                      <a:pt x="64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0"/>
              <p:cNvSpPr/>
              <p:nvPr/>
            </p:nvSpPr>
            <p:spPr>
              <a:xfrm>
                <a:off x="666223" y="3175434"/>
                <a:ext cx="187471" cy="141040"/>
              </a:xfrm>
              <a:custGeom>
                <a:rect b="b" l="l" r="r" t="t"/>
                <a:pathLst>
                  <a:path extrusionOk="0" h="5975" w="7942">
                    <a:moveTo>
                      <a:pt x="4119" y="1151"/>
                    </a:moveTo>
                    <a:lnTo>
                      <a:pt x="4119" y="1188"/>
                    </a:lnTo>
                    <a:cubicBezTo>
                      <a:pt x="5567" y="1188"/>
                      <a:pt x="6420" y="2821"/>
                      <a:pt x="5641" y="4045"/>
                    </a:cubicBezTo>
                    <a:cubicBezTo>
                      <a:pt x="5270" y="4565"/>
                      <a:pt x="4713" y="4862"/>
                      <a:pt x="4119" y="4862"/>
                    </a:cubicBezTo>
                    <a:cubicBezTo>
                      <a:pt x="1633" y="4862"/>
                      <a:pt x="1633" y="1151"/>
                      <a:pt x="4119" y="1151"/>
                    </a:cubicBezTo>
                    <a:close/>
                    <a:moveTo>
                      <a:pt x="4119" y="0"/>
                    </a:moveTo>
                    <a:cubicBezTo>
                      <a:pt x="3934" y="0"/>
                      <a:pt x="3711" y="0"/>
                      <a:pt x="3526" y="37"/>
                    </a:cubicBezTo>
                    <a:cubicBezTo>
                      <a:pt x="0" y="742"/>
                      <a:pt x="482" y="5975"/>
                      <a:pt x="4119" y="5975"/>
                    </a:cubicBezTo>
                    <a:cubicBezTo>
                      <a:pt x="5084" y="5975"/>
                      <a:pt x="6012" y="5492"/>
                      <a:pt x="6569" y="4676"/>
                    </a:cubicBezTo>
                    <a:cubicBezTo>
                      <a:pt x="7942" y="2672"/>
                      <a:pt x="6494" y="0"/>
                      <a:pt x="411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0"/>
              <p:cNvSpPr/>
              <p:nvPr/>
            </p:nvSpPr>
            <p:spPr>
              <a:xfrm>
                <a:off x="2251747" y="1660087"/>
                <a:ext cx="193632" cy="159782"/>
              </a:xfrm>
              <a:custGeom>
                <a:rect b="b" l="l" r="r" t="t"/>
                <a:pathLst>
                  <a:path extrusionOk="0" h="6769" w="8203">
                    <a:moveTo>
                      <a:pt x="2376" y="1480"/>
                    </a:moveTo>
                    <a:lnTo>
                      <a:pt x="6607" y="2964"/>
                    </a:lnTo>
                    <a:lnTo>
                      <a:pt x="5827" y="5265"/>
                    </a:lnTo>
                    <a:lnTo>
                      <a:pt x="1560" y="3781"/>
                    </a:lnTo>
                    <a:lnTo>
                      <a:pt x="2376" y="1480"/>
                    </a:lnTo>
                    <a:close/>
                    <a:moveTo>
                      <a:pt x="1973" y="0"/>
                    </a:moveTo>
                    <a:cubicBezTo>
                      <a:pt x="1683" y="0"/>
                      <a:pt x="1426" y="173"/>
                      <a:pt x="1337" y="441"/>
                    </a:cubicBezTo>
                    <a:lnTo>
                      <a:pt x="112" y="3966"/>
                    </a:lnTo>
                    <a:cubicBezTo>
                      <a:pt x="1" y="4300"/>
                      <a:pt x="149" y="4634"/>
                      <a:pt x="446" y="4783"/>
                    </a:cubicBezTo>
                    <a:lnTo>
                      <a:pt x="520" y="4820"/>
                    </a:lnTo>
                    <a:lnTo>
                      <a:pt x="6013" y="6712"/>
                    </a:lnTo>
                    <a:cubicBezTo>
                      <a:pt x="6087" y="6750"/>
                      <a:pt x="6170" y="6768"/>
                      <a:pt x="6259" y="6768"/>
                    </a:cubicBezTo>
                    <a:cubicBezTo>
                      <a:pt x="6347" y="6768"/>
                      <a:pt x="6440" y="6750"/>
                      <a:pt x="6532" y="6712"/>
                    </a:cubicBezTo>
                    <a:cubicBezTo>
                      <a:pt x="6681" y="6601"/>
                      <a:pt x="6792" y="6490"/>
                      <a:pt x="6866" y="6304"/>
                    </a:cubicBezTo>
                    <a:lnTo>
                      <a:pt x="8091" y="2779"/>
                    </a:lnTo>
                    <a:cubicBezTo>
                      <a:pt x="8202" y="2445"/>
                      <a:pt x="8017" y="2074"/>
                      <a:pt x="7683" y="1962"/>
                    </a:cubicBezTo>
                    <a:lnTo>
                      <a:pt x="2190" y="33"/>
                    </a:lnTo>
                    <a:cubicBezTo>
                      <a:pt x="2117" y="11"/>
                      <a:pt x="2044" y="0"/>
                      <a:pt x="197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0"/>
              <p:cNvSpPr/>
              <p:nvPr/>
            </p:nvSpPr>
            <p:spPr>
              <a:xfrm>
                <a:off x="905419" y="2392984"/>
                <a:ext cx="113021" cy="96049"/>
              </a:xfrm>
              <a:custGeom>
                <a:rect b="b" l="l" r="r" t="t"/>
                <a:pathLst>
                  <a:path extrusionOk="0" h="4069" w="4788">
                    <a:moveTo>
                      <a:pt x="2813" y="0"/>
                    </a:moveTo>
                    <a:cubicBezTo>
                      <a:pt x="2791" y="0"/>
                      <a:pt x="2769" y="1"/>
                      <a:pt x="2747" y="1"/>
                    </a:cubicBezTo>
                    <a:cubicBezTo>
                      <a:pt x="928" y="1"/>
                      <a:pt x="1" y="2191"/>
                      <a:pt x="1300" y="3453"/>
                    </a:cubicBezTo>
                    <a:cubicBezTo>
                      <a:pt x="1713" y="3878"/>
                      <a:pt x="2230" y="4068"/>
                      <a:pt x="2738" y="4068"/>
                    </a:cubicBezTo>
                    <a:cubicBezTo>
                      <a:pt x="3781" y="4068"/>
                      <a:pt x="4788" y="3265"/>
                      <a:pt x="4788" y="2042"/>
                    </a:cubicBezTo>
                    <a:cubicBezTo>
                      <a:pt x="4788" y="914"/>
                      <a:pt x="3931" y="0"/>
                      <a:pt x="28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0"/>
              <p:cNvSpPr/>
              <p:nvPr/>
            </p:nvSpPr>
            <p:spPr>
              <a:xfrm>
                <a:off x="3775969" y="2729559"/>
                <a:ext cx="125295" cy="106671"/>
              </a:xfrm>
              <a:custGeom>
                <a:rect b="b" l="l" r="r" t="t"/>
                <a:pathLst>
                  <a:path extrusionOk="0" h="4519" w="5308">
                    <a:moveTo>
                      <a:pt x="3044" y="0"/>
                    </a:moveTo>
                    <a:cubicBezTo>
                      <a:pt x="1040" y="0"/>
                      <a:pt x="1" y="2412"/>
                      <a:pt x="1448" y="3860"/>
                    </a:cubicBezTo>
                    <a:cubicBezTo>
                      <a:pt x="1903" y="4315"/>
                      <a:pt x="2467" y="4519"/>
                      <a:pt x="3021" y="4519"/>
                    </a:cubicBezTo>
                    <a:cubicBezTo>
                      <a:pt x="4184" y="4519"/>
                      <a:pt x="5308" y="3621"/>
                      <a:pt x="5308" y="2264"/>
                    </a:cubicBezTo>
                    <a:cubicBezTo>
                      <a:pt x="5308" y="1002"/>
                      <a:pt x="4306" y="0"/>
                      <a:pt x="304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0"/>
              <p:cNvSpPr/>
              <p:nvPr/>
            </p:nvSpPr>
            <p:spPr>
              <a:xfrm>
                <a:off x="3313453" y="2029647"/>
                <a:ext cx="160325" cy="112147"/>
              </a:xfrm>
              <a:custGeom>
                <a:rect b="b" l="l" r="r" t="t"/>
                <a:pathLst>
                  <a:path extrusionOk="0" h="4751" w="6792">
                    <a:moveTo>
                      <a:pt x="817" y="0"/>
                    </a:moveTo>
                    <a:lnTo>
                      <a:pt x="1" y="3266"/>
                    </a:lnTo>
                    <a:lnTo>
                      <a:pt x="6013" y="4750"/>
                    </a:lnTo>
                    <a:lnTo>
                      <a:pt x="6792" y="1484"/>
                    </a:lnTo>
                    <a:lnTo>
                      <a:pt x="8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0"/>
              <p:cNvSpPr/>
              <p:nvPr/>
            </p:nvSpPr>
            <p:spPr>
              <a:xfrm>
                <a:off x="624159" y="3670360"/>
                <a:ext cx="927700" cy="691178"/>
              </a:xfrm>
              <a:custGeom>
                <a:rect b="b" l="l" r="r" t="t"/>
                <a:pathLst>
                  <a:path extrusionOk="0" h="29281" w="39301">
                    <a:moveTo>
                      <a:pt x="9315" y="0"/>
                    </a:moveTo>
                    <a:lnTo>
                      <a:pt x="9315" y="0"/>
                    </a:lnTo>
                    <a:cubicBezTo>
                      <a:pt x="6384" y="2747"/>
                      <a:pt x="3266" y="5307"/>
                      <a:pt x="1" y="7645"/>
                    </a:cubicBezTo>
                    <a:cubicBezTo>
                      <a:pt x="1448" y="10800"/>
                      <a:pt x="3155" y="13843"/>
                      <a:pt x="5085" y="16737"/>
                    </a:cubicBezTo>
                    <a:cubicBezTo>
                      <a:pt x="8239" y="21376"/>
                      <a:pt x="12878" y="25606"/>
                      <a:pt x="18556" y="29280"/>
                    </a:cubicBezTo>
                    <a:lnTo>
                      <a:pt x="19372" y="28909"/>
                    </a:lnTo>
                    <a:lnTo>
                      <a:pt x="19558" y="28835"/>
                    </a:lnTo>
                    <a:cubicBezTo>
                      <a:pt x="20374" y="28427"/>
                      <a:pt x="21191" y="28056"/>
                      <a:pt x="22007" y="27685"/>
                    </a:cubicBezTo>
                    <a:lnTo>
                      <a:pt x="22119" y="27648"/>
                    </a:lnTo>
                    <a:lnTo>
                      <a:pt x="23269" y="27128"/>
                    </a:lnTo>
                    <a:cubicBezTo>
                      <a:pt x="28873" y="24679"/>
                      <a:pt x="34588" y="22526"/>
                      <a:pt x="39301" y="20856"/>
                    </a:cubicBezTo>
                    <a:cubicBezTo>
                      <a:pt x="38781" y="20226"/>
                      <a:pt x="38484" y="19446"/>
                      <a:pt x="38373" y="18667"/>
                    </a:cubicBezTo>
                    <a:lnTo>
                      <a:pt x="38484" y="18667"/>
                    </a:lnTo>
                    <a:cubicBezTo>
                      <a:pt x="35849" y="17962"/>
                      <a:pt x="33549" y="16255"/>
                      <a:pt x="32138" y="13917"/>
                    </a:cubicBezTo>
                    <a:lnTo>
                      <a:pt x="32138" y="13917"/>
                    </a:lnTo>
                    <a:cubicBezTo>
                      <a:pt x="33140" y="17850"/>
                      <a:pt x="29949" y="20188"/>
                      <a:pt x="24865" y="22675"/>
                    </a:cubicBezTo>
                    <a:cubicBezTo>
                      <a:pt x="24865" y="22675"/>
                      <a:pt x="22750" y="23635"/>
                      <a:pt x="20002" y="23635"/>
                    </a:cubicBezTo>
                    <a:cubicBezTo>
                      <a:pt x="16614" y="23635"/>
                      <a:pt x="12264" y="22176"/>
                      <a:pt x="9724" y="15661"/>
                    </a:cubicBezTo>
                    <a:cubicBezTo>
                      <a:pt x="7868" y="10874"/>
                      <a:pt x="8313" y="4899"/>
                      <a:pt x="9315" y="0"/>
                    </a:cubicBezTo>
                    <a:close/>
                  </a:path>
                </a:pathLst>
              </a:custGeom>
              <a:solidFill>
                <a:srgbClr val="FFC5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0"/>
              <p:cNvSpPr/>
              <p:nvPr/>
            </p:nvSpPr>
            <p:spPr>
              <a:xfrm>
                <a:off x="1931144" y="3005761"/>
                <a:ext cx="423804" cy="351856"/>
              </a:xfrm>
              <a:custGeom>
                <a:rect b="b" l="l" r="r" t="t"/>
                <a:pathLst>
                  <a:path extrusionOk="0" h="14906" w="17954">
                    <a:moveTo>
                      <a:pt x="9700" y="1"/>
                    </a:moveTo>
                    <a:cubicBezTo>
                      <a:pt x="9231" y="1"/>
                      <a:pt x="8754" y="45"/>
                      <a:pt x="8276" y="137"/>
                    </a:cubicBezTo>
                    <a:cubicBezTo>
                      <a:pt x="1745" y="1362"/>
                      <a:pt x="0" y="9897"/>
                      <a:pt x="5493" y="13608"/>
                    </a:cubicBezTo>
                    <a:cubicBezTo>
                      <a:pt x="6820" y="14505"/>
                      <a:pt x="8252" y="14906"/>
                      <a:pt x="9641" y="14906"/>
                    </a:cubicBezTo>
                    <a:cubicBezTo>
                      <a:pt x="14002" y="14906"/>
                      <a:pt x="17954" y="10963"/>
                      <a:pt x="16997" y="6038"/>
                    </a:cubicBezTo>
                    <a:cubicBezTo>
                      <a:pt x="16310" y="2471"/>
                      <a:pt x="13199" y="1"/>
                      <a:pt x="9700"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0"/>
              <p:cNvSpPr/>
              <p:nvPr/>
            </p:nvSpPr>
            <p:spPr>
              <a:xfrm>
                <a:off x="1980195" y="3043128"/>
                <a:ext cx="332618" cy="276651"/>
              </a:xfrm>
              <a:custGeom>
                <a:rect b="b" l="l" r="r" t="t"/>
                <a:pathLst>
                  <a:path extrusionOk="0" h="11720" w="14091">
                    <a:moveTo>
                      <a:pt x="7630" y="0"/>
                    </a:moveTo>
                    <a:cubicBezTo>
                      <a:pt x="7256" y="0"/>
                      <a:pt x="6876" y="37"/>
                      <a:pt x="6495" y="113"/>
                    </a:cubicBezTo>
                    <a:cubicBezTo>
                      <a:pt x="1374" y="1115"/>
                      <a:pt x="1" y="7758"/>
                      <a:pt x="4305" y="10689"/>
                    </a:cubicBezTo>
                    <a:cubicBezTo>
                      <a:pt x="5360" y="11401"/>
                      <a:pt x="6493" y="11719"/>
                      <a:pt x="7591" y="11719"/>
                    </a:cubicBezTo>
                    <a:cubicBezTo>
                      <a:pt x="11014" y="11719"/>
                      <a:pt x="14091" y="8629"/>
                      <a:pt x="13360" y="4752"/>
                    </a:cubicBezTo>
                    <a:cubicBezTo>
                      <a:pt x="12806" y="1945"/>
                      <a:pt x="10357" y="0"/>
                      <a:pt x="763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0"/>
              <p:cNvSpPr/>
              <p:nvPr/>
            </p:nvSpPr>
            <p:spPr>
              <a:xfrm>
                <a:off x="2044141" y="3075561"/>
                <a:ext cx="268955" cy="243131"/>
              </a:xfrm>
              <a:custGeom>
                <a:rect b="b" l="l" r="r" t="t"/>
                <a:pathLst>
                  <a:path extrusionOk="0" h="10300" w="11394">
                    <a:moveTo>
                      <a:pt x="8647" y="1"/>
                    </a:moveTo>
                    <a:lnTo>
                      <a:pt x="8647" y="1"/>
                    </a:lnTo>
                    <a:cubicBezTo>
                      <a:pt x="10280" y="2413"/>
                      <a:pt x="9872" y="5678"/>
                      <a:pt x="7683" y="7608"/>
                    </a:cubicBezTo>
                    <a:cubicBezTo>
                      <a:pt x="6567" y="8611"/>
                      <a:pt x="5171" y="9112"/>
                      <a:pt x="3777" y="9112"/>
                    </a:cubicBezTo>
                    <a:cubicBezTo>
                      <a:pt x="2434" y="9112"/>
                      <a:pt x="1093" y="8648"/>
                      <a:pt x="1" y="7720"/>
                    </a:cubicBezTo>
                    <a:lnTo>
                      <a:pt x="1" y="7720"/>
                    </a:lnTo>
                    <a:cubicBezTo>
                      <a:pt x="1136" y="9411"/>
                      <a:pt x="2999" y="10300"/>
                      <a:pt x="4879" y="10300"/>
                    </a:cubicBezTo>
                    <a:cubicBezTo>
                      <a:pt x="6257" y="10300"/>
                      <a:pt x="7644" y="9822"/>
                      <a:pt x="8759" y="8833"/>
                    </a:cubicBezTo>
                    <a:cubicBezTo>
                      <a:pt x="11394" y="6458"/>
                      <a:pt x="11356" y="2264"/>
                      <a:pt x="8647" y="1"/>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0"/>
              <p:cNvSpPr/>
              <p:nvPr/>
            </p:nvSpPr>
            <p:spPr>
              <a:xfrm>
                <a:off x="1987206" y="3043505"/>
                <a:ext cx="186621" cy="223044"/>
              </a:xfrm>
              <a:custGeom>
                <a:rect b="b" l="l" r="r" t="t"/>
                <a:pathLst>
                  <a:path extrusionOk="0" h="9449" w="7906">
                    <a:moveTo>
                      <a:pt x="7283" y="0"/>
                    </a:moveTo>
                    <a:cubicBezTo>
                      <a:pt x="6919" y="0"/>
                      <a:pt x="6551" y="26"/>
                      <a:pt x="6198" y="97"/>
                    </a:cubicBezTo>
                    <a:cubicBezTo>
                      <a:pt x="1930" y="913"/>
                      <a:pt x="1" y="5997"/>
                      <a:pt x="2710" y="9449"/>
                    </a:cubicBezTo>
                    <a:cubicBezTo>
                      <a:pt x="2487" y="8966"/>
                      <a:pt x="2301" y="8447"/>
                      <a:pt x="2227" y="7927"/>
                    </a:cubicBezTo>
                    <a:cubicBezTo>
                      <a:pt x="2042" y="7074"/>
                      <a:pt x="2042" y="6183"/>
                      <a:pt x="2227" y="5367"/>
                    </a:cubicBezTo>
                    <a:cubicBezTo>
                      <a:pt x="2301" y="5515"/>
                      <a:pt x="2413" y="5663"/>
                      <a:pt x="2598" y="5738"/>
                    </a:cubicBezTo>
                    <a:cubicBezTo>
                      <a:pt x="2674" y="5763"/>
                      <a:pt x="2752" y="5775"/>
                      <a:pt x="2831" y="5775"/>
                    </a:cubicBezTo>
                    <a:cubicBezTo>
                      <a:pt x="3331" y="5775"/>
                      <a:pt x="3868" y="5287"/>
                      <a:pt x="4157" y="4550"/>
                    </a:cubicBezTo>
                    <a:cubicBezTo>
                      <a:pt x="4491" y="3697"/>
                      <a:pt x="4305" y="2843"/>
                      <a:pt x="3786" y="2657"/>
                    </a:cubicBezTo>
                    <a:cubicBezTo>
                      <a:pt x="3707" y="2631"/>
                      <a:pt x="3628" y="2605"/>
                      <a:pt x="3550" y="2605"/>
                    </a:cubicBezTo>
                    <a:cubicBezTo>
                      <a:pt x="3517" y="2605"/>
                      <a:pt x="3484" y="2609"/>
                      <a:pt x="3452" y="2620"/>
                    </a:cubicBezTo>
                    <a:cubicBezTo>
                      <a:pt x="4454" y="1284"/>
                      <a:pt x="5864" y="394"/>
                      <a:pt x="7497" y="97"/>
                    </a:cubicBezTo>
                    <a:cubicBezTo>
                      <a:pt x="7645" y="60"/>
                      <a:pt x="7757" y="60"/>
                      <a:pt x="7905" y="23"/>
                    </a:cubicBezTo>
                    <a:cubicBezTo>
                      <a:pt x="7701" y="9"/>
                      <a:pt x="7493" y="0"/>
                      <a:pt x="7283"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0"/>
              <p:cNvSpPr/>
              <p:nvPr/>
            </p:nvSpPr>
            <p:spPr>
              <a:xfrm>
                <a:off x="1722664" y="2646776"/>
                <a:ext cx="122652" cy="169508"/>
              </a:xfrm>
              <a:custGeom>
                <a:rect b="b" l="l" r="r" t="t"/>
                <a:pathLst>
                  <a:path extrusionOk="0" h="7181" w="5196">
                    <a:moveTo>
                      <a:pt x="3463" y="0"/>
                    </a:moveTo>
                    <a:cubicBezTo>
                      <a:pt x="3398" y="0"/>
                      <a:pt x="3332" y="6"/>
                      <a:pt x="3266" y="19"/>
                    </a:cubicBezTo>
                    <a:lnTo>
                      <a:pt x="965" y="501"/>
                    </a:lnTo>
                    <a:cubicBezTo>
                      <a:pt x="371" y="612"/>
                      <a:pt x="0" y="1169"/>
                      <a:pt x="112" y="1726"/>
                    </a:cubicBezTo>
                    <a:lnTo>
                      <a:pt x="817" y="5288"/>
                    </a:lnTo>
                    <a:lnTo>
                      <a:pt x="3489" y="7181"/>
                    </a:lnTo>
                    <a:lnTo>
                      <a:pt x="5196" y="4435"/>
                    </a:lnTo>
                    <a:lnTo>
                      <a:pt x="4528" y="872"/>
                    </a:lnTo>
                    <a:cubicBezTo>
                      <a:pt x="4429" y="378"/>
                      <a:pt x="3978" y="0"/>
                      <a:pt x="3463" y="0"/>
                    </a:cubicBezTo>
                    <a:close/>
                  </a:path>
                </a:pathLst>
              </a:cu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0"/>
              <p:cNvSpPr/>
              <p:nvPr/>
            </p:nvSpPr>
            <p:spPr>
              <a:xfrm>
                <a:off x="1528183" y="2591422"/>
                <a:ext cx="396847" cy="458763"/>
              </a:xfrm>
              <a:custGeom>
                <a:rect b="b" l="l" r="r" t="t"/>
                <a:pathLst>
                  <a:path extrusionOk="0" h="19435" w="16812">
                    <a:moveTo>
                      <a:pt x="16562" y="1256"/>
                    </a:moveTo>
                    <a:cubicBezTo>
                      <a:pt x="16645" y="1303"/>
                      <a:pt x="16729" y="1350"/>
                      <a:pt x="16812" y="1399"/>
                    </a:cubicBezTo>
                    <a:lnTo>
                      <a:pt x="16812" y="1362"/>
                    </a:lnTo>
                    <a:cubicBezTo>
                      <a:pt x="16729" y="1325"/>
                      <a:pt x="16645" y="1290"/>
                      <a:pt x="16562" y="1256"/>
                    </a:cubicBezTo>
                    <a:close/>
                    <a:moveTo>
                      <a:pt x="11694" y="0"/>
                    </a:moveTo>
                    <a:cubicBezTo>
                      <a:pt x="8002" y="0"/>
                      <a:pt x="4427" y="2023"/>
                      <a:pt x="2636" y="5555"/>
                    </a:cubicBezTo>
                    <a:cubicBezTo>
                      <a:pt x="1" y="10788"/>
                      <a:pt x="2339" y="17134"/>
                      <a:pt x="7720" y="19434"/>
                    </a:cubicBezTo>
                    <a:cubicBezTo>
                      <a:pt x="3081" y="16800"/>
                      <a:pt x="1262" y="11048"/>
                      <a:pt x="3600" y="6223"/>
                    </a:cubicBezTo>
                    <a:lnTo>
                      <a:pt x="3600" y="6223"/>
                    </a:lnTo>
                    <a:cubicBezTo>
                      <a:pt x="3600" y="6260"/>
                      <a:pt x="3638" y="6297"/>
                      <a:pt x="3675" y="6335"/>
                    </a:cubicBezTo>
                    <a:cubicBezTo>
                      <a:pt x="3770" y="6404"/>
                      <a:pt x="3888" y="6437"/>
                      <a:pt x="4020" y="6437"/>
                    </a:cubicBezTo>
                    <a:cubicBezTo>
                      <a:pt x="4451" y="6437"/>
                      <a:pt x="5030" y="6086"/>
                      <a:pt x="5456" y="5518"/>
                    </a:cubicBezTo>
                    <a:cubicBezTo>
                      <a:pt x="6013" y="4739"/>
                      <a:pt x="6124" y="3885"/>
                      <a:pt x="5716" y="3551"/>
                    </a:cubicBezTo>
                    <a:cubicBezTo>
                      <a:pt x="5679" y="3514"/>
                      <a:pt x="5604" y="3514"/>
                      <a:pt x="5530" y="3477"/>
                    </a:cubicBezTo>
                    <a:cubicBezTo>
                      <a:pt x="7478" y="1529"/>
                      <a:pt x="10082" y="507"/>
                      <a:pt x="12722" y="507"/>
                    </a:cubicBezTo>
                    <a:cubicBezTo>
                      <a:pt x="14017" y="507"/>
                      <a:pt x="15322" y="753"/>
                      <a:pt x="16562" y="1256"/>
                    </a:cubicBezTo>
                    <a:lnTo>
                      <a:pt x="16562" y="1256"/>
                    </a:lnTo>
                    <a:cubicBezTo>
                      <a:pt x="15015" y="404"/>
                      <a:pt x="13343" y="0"/>
                      <a:pt x="11694" y="0"/>
                    </a:cubicBezTo>
                    <a:close/>
                  </a:path>
                </a:pathLst>
              </a:custGeom>
              <a:solidFill>
                <a:srgbClr val="000000">
                  <a:alpha val="9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pic>
        <p:nvPicPr>
          <p:cNvPr id="359" name="Google Shape;359;p20"/>
          <p:cNvPicPr preferRelativeResize="0"/>
          <p:nvPr/>
        </p:nvPicPr>
        <p:blipFill>
          <a:blip r:embed="rId3">
            <a:alphaModFix/>
          </a:blip>
          <a:stretch>
            <a:fillRect/>
          </a:stretch>
        </p:blipFill>
        <p:spPr>
          <a:xfrm>
            <a:off x="4891700" y="2132750"/>
            <a:ext cx="3783176" cy="2246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21"/>
          <p:cNvSpPr txBox="1"/>
          <p:nvPr>
            <p:ph type="title"/>
          </p:nvPr>
        </p:nvSpPr>
        <p:spPr>
          <a:xfrm>
            <a:off x="436650" y="257700"/>
            <a:ext cx="8229600" cy="40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CartPole Background:</a:t>
            </a:r>
            <a:endParaRPr/>
          </a:p>
        </p:txBody>
      </p:sp>
      <p:sp>
        <p:nvSpPr>
          <p:cNvPr id="365" name="Google Shape;365;p21"/>
          <p:cNvSpPr/>
          <p:nvPr/>
        </p:nvSpPr>
        <p:spPr>
          <a:xfrm>
            <a:off x="3966150" y="1161501"/>
            <a:ext cx="4497300" cy="444300"/>
          </a:xfrm>
          <a:prstGeom prst="roundRect">
            <a:avLst>
              <a:gd fmla="val 50000" name="adj"/>
            </a:avLst>
          </a:prstGeom>
          <a:solidFill>
            <a:schemeClr val="accent4"/>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rgbClr val="FFFFFF"/>
                </a:solidFill>
                <a:latin typeface="Fira Sans Extra Condensed SemiBold"/>
                <a:ea typeface="Fira Sans Extra Condensed SemiBold"/>
                <a:cs typeface="Fira Sans Extra Condensed SemiBold"/>
                <a:sym typeface="Fira Sans Extra Condensed SemiBold"/>
              </a:rPr>
              <a:t>Set Up:</a:t>
            </a:r>
            <a:endParaRPr/>
          </a:p>
        </p:txBody>
      </p:sp>
      <p:sp>
        <p:nvSpPr>
          <p:cNvPr id="366" name="Google Shape;366;p21"/>
          <p:cNvSpPr/>
          <p:nvPr/>
        </p:nvSpPr>
        <p:spPr>
          <a:xfrm>
            <a:off x="3966150" y="3050215"/>
            <a:ext cx="4497300" cy="444300"/>
          </a:xfrm>
          <a:prstGeom prst="roundRect">
            <a:avLst>
              <a:gd fmla="val 50000" name="adj"/>
            </a:avLst>
          </a:prstGeom>
          <a:solidFill>
            <a:schemeClr val="accent5"/>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2000">
                <a:solidFill>
                  <a:schemeClr val="lt1"/>
                </a:solidFill>
                <a:latin typeface="Fira Sans Extra Condensed SemiBold"/>
                <a:ea typeface="Fira Sans Extra Condensed SemiBold"/>
                <a:cs typeface="Fira Sans Extra Condensed SemiBold"/>
                <a:sym typeface="Fira Sans Extra Condensed SemiBold"/>
              </a:rPr>
              <a:t>Adjusted Hyperparameters:</a:t>
            </a:r>
            <a:endParaRPr sz="2000">
              <a:solidFill>
                <a:srgbClr val="FFFFFF"/>
              </a:solidFill>
              <a:latin typeface="Fira Sans Extra Condensed SemiBold"/>
              <a:ea typeface="Fira Sans Extra Condensed SemiBold"/>
              <a:cs typeface="Fira Sans Extra Condensed SemiBold"/>
              <a:sym typeface="Fira Sans Extra Condensed SemiBold"/>
            </a:endParaRPr>
          </a:p>
        </p:txBody>
      </p:sp>
      <p:sp>
        <p:nvSpPr>
          <p:cNvPr id="367" name="Google Shape;367;p21"/>
          <p:cNvSpPr txBox="1"/>
          <p:nvPr/>
        </p:nvSpPr>
        <p:spPr>
          <a:xfrm>
            <a:off x="4217101" y="1602450"/>
            <a:ext cx="49269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Adapted assignment 3 code for new environment </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Altered state size to 4 and action size to 2</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Added code to save each run to a json file</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Added code to ensure average scores were </a:t>
            </a:r>
            <a:r>
              <a:rPr lang="en" sz="1200">
                <a:solidFill>
                  <a:schemeClr val="dk1"/>
                </a:solidFill>
                <a:latin typeface="Roboto"/>
                <a:ea typeface="Roboto"/>
                <a:cs typeface="Roboto"/>
                <a:sym typeface="Roboto"/>
              </a:rPr>
              <a:t>consistent</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Added code to graph different runs</a:t>
            </a:r>
            <a:endParaRPr sz="1200">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Altered each hyperparameter and watched training time</a:t>
            </a:r>
            <a:endParaRPr sz="1200">
              <a:solidFill>
                <a:schemeClr val="dk1"/>
              </a:solidFill>
              <a:latin typeface="Roboto"/>
              <a:ea typeface="Roboto"/>
              <a:cs typeface="Roboto"/>
              <a:sym typeface="Roboto"/>
            </a:endParaRPr>
          </a:p>
        </p:txBody>
      </p:sp>
      <p:sp>
        <p:nvSpPr>
          <p:cNvPr id="368" name="Google Shape;368;p21"/>
          <p:cNvSpPr txBox="1"/>
          <p:nvPr/>
        </p:nvSpPr>
        <p:spPr>
          <a:xfrm>
            <a:off x="4073250" y="3494525"/>
            <a:ext cx="5091300" cy="12930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Started to fine tune hyperparameters and noticed that changing num_epochs_actor_train and batch_size had a considerable effect on training time</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Most likely due to simplicity of the game</a:t>
            </a:r>
            <a:endParaRPr sz="1200">
              <a:solidFill>
                <a:schemeClr val="dk1"/>
              </a:solidFill>
              <a:latin typeface="Roboto"/>
              <a:ea typeface="Roboto"/>
              <a:cs typeface="Roboto"/>
              <a:sym typeface="Roboto"/>
            </a:endParaRPr>
          </a:p>
          <a:p>
            <a:pPr indent="-304800" lvl="1" marL="914400" rtl="0" algn="l">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Other adjusted parameters: </a:t>
            </a:r>
            <a:r>
              <a:rPr lang="en" sz="1200">
                <a:solidFill>
                  <a:schemeClr val="dk1"/>
                </a:solidFill>
                <a:latin typeface="Roboto"/>
                <a:ea typeface="Roboto"/>
                <a:cs typeface="Roboto"/>
                <a:sym typeface="Roboto"/>
              </a:rPr>
              <a:t>Learning_rate, Update_every, num_agents</a:t>
            </a:r>
            <a:endParaRPr sz="1200">
              <a:solidFill>
                <a:schemeClr val="dk1"/>
              </a:solidFill>
              <a:latin typeface="Roboto"/>
              <a:ea typeface="Roboto"/>
              <a:cs typeface="Roboto"/>
              <a:sym typeface="Roboto"/>
            </a:endParaRPr>
          </a:p>
        </p:txBody>
      </p:sp>
      <p:sp>
        <p:nvSpPr>
          <p:cNvPr id="369" name="Google Shape;369;p21"/>
          <p:cNvSpPr txBox="1"/>
          <p:nvPr/>
        </p:nvSpPr>
        <p:spPr>
          <a:xfrm>
            <a:off x="-20550" y="599300"/>
            <a:ext cx="9185100" cy="56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200">
                <a:solidFill>
                  <a:schemeClr val="dk1"/>
                </a:solidFill>
                <a:latin typeface="Roboto"/>
                <a:ea typeface="Roboto"/>
                <a:cs typeface="Roboto"/>
                <a:sym typeface="Roboto"/>
              </a:rPr>
              <a:t>Goal:</a:t>
            </a:r>
            <a:r>
              <a:rPr lang="en" sz="1200">
                <a:solidFill>
                  <a:schemeClr val="dk1"/>
                </a:solidFill>
                <a:latin typeface="Roboto"/>
                <a:ea typeface="Roboto"/>
                <a:cs typeface="Roboto"/>
                <a:sym typeface="Roboto"/>
              </a:rPr>
              <a:t> Since CartPole is a simple game, we wanted to see how efficient we can make the training time with regards to the least amount of resources/vms.</a:t>
            </a:r>
            <a:endParaRPr sz="1200">
              <a:solidFill>
                <a:schemeClr val="dk1"/>
              </a:solidFill>
              <a:latin typeface="Roboto"/>
              <a:ea typeface="Roboto"/>
              <a:cs typeface="Roboto"/>
              <a:sym typeface="Roboto"/>
            </a:endParaRPr>
          </a:p>
        </p:txBody>
      </p:sp>
      <p:pic>
        <p:nvPicPr>
          <p:cNvPr id="370" name="Google Shape;370;p21"/>
          <p:cNvPicPr preferRelativeResize="0"/>
          <p:nvPr/>
        </p:nvPicPr>
        <p:blipFill>
          <a:blip r:embed="rId3">
            <a:alphaModFix/>
          </a:blip>
          <a:stretch>
            <a:fillRect/>
          </a:stretch>
        </p:blipFill>
        <p:spPr>
          <a:xfrm>
            <a:off x="633001" y="1161500"/>
            <a:ext cx="2678373" cy="1769800"/>
          </a:xfrm>
          <a:prstGeom prst="rect">
            <a:avLst/>
          </a:prstGeom>
          <a:noFill/>
          <a:ln cap="flat" cmpd="sng" w="19050">
            <a:solidFill>
              <a:schemeClr val="dk1"/>
            </a:solidFill>
            <a:prstDash val="solid"/>
            <a:round/>
            <a:headEnd len="sm" w="sm" type="none"/>
            <a:tailEnd len="sm" w="sm" type="none"/>
          </a:ln>
        </p:spPr>
      </p:pic>
      <p:pic>
        <p:nvPicPr>
          <p:cNvPr id="371" name="Google Shape;371;p21"/>
          <p:cNvPicPr preferRelativeResize="0"/>
          <p:nvPr/>
        </p:nvPicPr>
        <p:blipFill>
          <a:blip r:embed="rId4">
            <a:alphaModFix/>
          </a:blip>
          <a:stretch>
            <a:fillRect/>
          </a:stretch>
        </p:blipFill>
        <p:spPr>
          <a:xfrm>
            <a:off x="907545" y="3109250"/>
            <a:ext cx="2129275" cy="1868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2"/>
          <p:cNvSpPr/>
          <p:nvPr/>
        </p:nvSpPr>
        <p:spPr>
          <a:xfrm>
            <a:off x="378800" y="274325"/>
            <a:ext cx="67389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Tuning: Num_epochs and Update_every</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sp>
        <p:nvSpPr>
          <p:cNvPr id="377" name="Google Shape;377;p22"/>
          <p:cNvSpPr txBox="1"/>
          <p:nvPr/>
        </p:nvSpPr>
        <p:spPr>
          <a:xfrm>
            <a:off x="4942950" y="3958350"/>
            <a:ext cx="4487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Update_every</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CartPole has a small state space and is relatively stable environment</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With more frequent updates, agents can learn from experiences quicker and are less likely to destabilize the learning process</a:t>
            </a:r>
            <a:endParaRPr sz="1000">
              <a:solidFill>
                <a:schemeClr val="dk1"/>
              </a:solidFill>
              <a:latin typeface="Roboto"/>
              <a:ea typeface="Roboto"/>
              <a:cs typeface="Roboto"/>
              <a:sym typeface="Roboto"/>
            </a:endParaRPr>
          </a:p>
        </p:txBody>
      </p:sp>
      <p:sp>
        <p:nvSpPr>
          <p:cNvPr id="378" name="Google Shape;378;p22"/>
          <p:cNvSpPr txBox="1"/>
          <p:nvPr/>
        </p:nvSpPr>
        <p:spPr>
          <a:xfrm>
            <a:off x="69363" y="3881400"/>
            <a:ext cx="4918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N</a:t>
            </a:r>
            <a:r>
              <a:rPr lang="en" sz="1000">
                <a:solidFill>
                  <a:schemeClr val="dk1"/>
                </a:solidFill>
                <a:latin typeface="Roboto"/>
                <a:ea typeface="Roboto"/>
                <a:cs typeface="Roboto"/>
                <a:sym typeface="Roboto"/>
              </a:rPr>
              <a:t>um_epochs_actor_train</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CartPole was converging quicker than anticipated</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Therefore, by running extra epochs, CartPole was taking extra time for updates and computations</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Due to this, by decreasing num_epochs, each agent was synchronizing with GlobalNet faster</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1 epoch hurt training time as model had less opportunity to learn from data</a:t>
            </a:r>
            <a:endParaRPr sz="1000">
              <a:solidFill>
                <a:schemeClr val="dk1"/>
              </a:solidFill>
              <a:latin typeface="Roboto"/>
              <a:ea typeface="Roboto"/>
              <a:cs typeface="Roboto"/>
              <a:sym typeface="Roboto"/>
            </a:endParaRPr>
          </a:p>
        </p:txBody>
      </p:sp>
      <p:pic>
        <p:nvPicPr>
          <p:cNvPr id="379" name="Google Shape;379;p22"/>
          <p:cNvPicPr preferRelativeResize="0"/>
          <p:nvPr/>
        </p:nvPicPr>
        <p:blipFill>
          <a:blip r:embed="rId3">
            <a:alphaModFix/>
          </a:blip>
          <a:stretch>
            <a:fillRect/>
          </a:stretch>
        </p:blipFill>
        <p:spPr>
          <a:xfrm>
            <a:off x="378800" y="991913"/>
            <a:ext cx="3921725" cy="2941286"/>
          </a:xfrm>
          <a:prstGeom prst="rect">
            <a:avLst/>
          </a:prstGeom>
          <a:noFill/>
          <a:ln>
            <a:noFill/>
          </a:ln>
        </p:spPr>
      </p:pic>
      <p:pic>
        <p:nvPicPr>
          <p:cNvPr id="380" name="Google Shape;380;p22"/>
          <p:cNvPicPr preferRelativeResize="0"/>
          <p:nvPr/>
        </p:nvPicPr>
        <p:blipFill>
          <a:blip r:embed="rId4">
            <a:alphaModFix/>
          </a:blip>
          <a:stretch>
            <a:fillRect/>
          </a:stretch>
        </p:blipFill>
        <p:spPr>
          <a:xfrm>
            <a:off x="4790341" y="991889"/>
            <a:ext cx="3921734" cy="2941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3"/>
          <p:cNvSpPr/>
          <p:nvPr/>
        </p:nvSpPr>
        <p:spPr>
          <a:xfrm>
            <a:off x="378800" y="274325"/>
            <a:ext cx="6738900" cy="538500"/>
          </a:xfrm>
          <a:prstGeom prst="roundRect">
            <a:avLst>
              <a:gd fmla="val 50000" name="adj"/>
            </a:avLst>
          </a:prstGeom>
          <a:solidFill>
            <a:schemeClr val="dk2"/>
          </a:solidFill>
          <a:ln>
            <a:noFill/>
          </a:ln>
        </p:spPr>
        <p:txBody>
          <a:bodyPr anchorCtr="0" anchor="ctr" bIns="91425" lIns="777225" spcFirstLastPara="1" rIns="91425" wrap="square" tIns="91425">
            <a:noAutofit/>
          </a:bodyPr>
          <a:lstStyle/>
          <a:p>
            <a:pPr indent="0" lvl="0" marL="0" rtl="0" algn="l">
              <a:spcBef>
                <a:spcPts val="0"/>
              </a:spcBef>
              <a:spcAft>
                <a:spcPts val="0"/>
              </a:spcAft>
              <a:buNone/>
            </a:pPr>
            <a:r>
              <a:rPr lang="en" sz="1800">
                <a:solidFill>
                  <a:schemeClr val="lt1"/>
                </a:solidFill>
                <a:latin typeface="Fira Sans Extra Condensed Medium"/>
                <a:ea typeface="Fira Sans Extra Condensed Medium"/>
                <a:cs typeface="Fira Sans Extra Condensed Medium"/>
                <a:sym typeface="Fira Sans Extra Condensed Medium"/>
              </a:rPr>
              <a:t>Distributed Learning Tuning: Batch_size and Learning_rate</a:t>
            </a:r>
            <a:endParaRPr sz="1800">
              <a:solidFill>
                <a:schemeClr val="lt1"/>
              </a:solidFill>
              <a:latin typeface="Fira Sans Extra Condensed SemiBold"/>
              <a:ea typeface="Fira Sans Extra Condensed SemiBold"/>
              <a:cs typeface="Fira Sans Extra Condensed SemiBold"/>
              <a:sym typeface="Fira Sans Extra Condensed SemiBold"/>
            </a:endParaRPr>
          </a:p>
        </p:txBody>
      </p:sp>
      <p:pic>
        <p:nvPicPr>
          <p:cNvPr id="386" name="Google Shape;386;p23"/>
          <p:cNvPicPr preferRelativeResize="0"/>
          <p:nvPr/>
        </p:nvPicPr>
        <p:blipFill>
          <a:blip r:embed="rId3">
            <a:alphaModFix/>
          </a:blip>
          <a:stretch>
            <a:fillRect/>
          </a:stretch>
        </p:blipFill>
        <p:spPr>
          <a:xfrm>
            <a:off x="4758700" y="1062125"/>
            <a:ext cx="4069925" cy="3052451"/>
          </a:xfrm>
          <a:prstGeom prst="rect">
            <a:avLst/>
          </a:prstGeom>
          <a:noFill/>
          <a:ln>
            <a:noFill/>
          </a:ln>
        </p:spPr>
      </p:pic>
      <p:sp>
        <p:nvSpPr>
          <p:cNvPr id="387" name="Google Shape;387;p23"/>
          <p:cNvSpPr txBox="1"/>
          <p:nvPr/>
        </p:nvSpPr>
        <p:spPr>
          <a:xfrm>
            <a:off x="4695300" y="4069225"/>
            <a:ext cx="4487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Learning Rate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Since we used a larger batch size, each update contains more information about the dataset</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With a smaller learning rate, we can have more efficient update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A smaller learning rate can also lead to fewer updates </a:t>
            </a:r>
            <a:endParaRPr sz="1000"/>
          </a:p>
        </p:txBody>
      </p:sp>
      <p:sp>
        <p:nvSpPr>
          <p:cNvPr id="388" name="Google Shape;388;p23"/>
          <p:cNvSpPr txBox="1"/>
          <p:nvPr/>
        </p:nvSpPr>
        <p:spPr>
          <a:xfrm>
            <a:off x="1278725" y="4782775"/>
            <a:ext cx="5496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1"/>
              </a:solidFill>
              <a:latin typeface="Roboto"/>
              <a:ea typeface="Roboto"/>
              <a:cs typeface="Roboto"/>
              <a:sym typeface="Roboto"/>
            </a:endParaRPr>
          </a:p>
        </p:txBody>
      </p:sp>
      <p:pic>
        <p:nvPicPr>
          <p:cNvPr id="389" name="Google Shape;389;p23"/>
          <p:cNvPicPr preferRelativeResize="0"/>
          <p:nvPr/>
        </p:nvPicPr>
        <p:blipFill>
          <a:blip r:embed="rId4">
            <a:alphaModFix/>
          </a:blip>
          <a:stretch>
            <a:fillRect/>
          </a:stretch>
        </p:blipFill>
        <p:spPr>
          <a:xfrm>
            <a:off x="89741" y="988563"/>
            <a:ext cx="4175659" cy="3131726"/>
          </a:xfrm>
          <a:prstGeom prst="rect">
            <a:avLst/>
          </a:prstGeom>
          <a:noFill/>
          <a:ln>
            <a:noFill/>
          </a:ln>
        </p:spPr>
      </p:pic>
      <p:sp>
        <p:nvSpPr>
          <p:cNvPr id="390" name="Google Shape;390;p23"/>
          <p:cNvSpPr txBox="1"/>
          <p:nvPr/>
        </p:nvSpPr>
        <p:spPr>
          <a:xfrm>
            <a:off x="-1" y="4035300"/>
            <a:ext cx="46953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dk1"/>
                </a:solidFill>
                <a:latin typeface="Roboto"/>
                <a:ea typeface="Roboto"/>
                <a:cs typeface="Roboto"/>
                <a:sym typeface="Roboto"/>
              </a:rPr>
              <a:t>Batch Size</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By using a larger batch size, the gradient estimate becomes a better representation of the overall population (by sampling more </a:t>
            </a:r>
            <a:r>
              <a:rPr lang="en" sz="1000">
                <a:solidFill>
                  <a:schemeClr val="dk1"/>
                </a:solidFill>
                <a:latin typeface="Roboto"/>
                <a:ea typeface="Roboto"/>
                <a:cs typeface="Roboto"/>
                <a:sym typeface="Roboto"/>
              </a:rPr>
              <a:t>experiences</a:t>
            </a:r>
            <a:r>
              <a:rPr lang="en" sz="1000">
                <a:solidFill>
                  <a:schemeClr val="dk1"/>
                </a:solidFill>
                <a:latin typeface="Roboto"/>
                <a:ea typeface="Roboto"/>
                <a:cs typeface="Roboto"/>
                <a:sym typeface="Roboto"/>
              </a:rPr>
              <a:t>)</a:t>
            </a:r>
            <a:endParaRPr sz="1000">
              <a:solidFill>
                <a:schemeClr val="dk1"/>
              </a:solidFill>
              <a:latin typeface="Roboto"/>
              <a:ea typeface="Roboto"/>
              <a:cs typeface="Roboto"/>
              <a:sym typeface="Roboto"/>
            </a:endParaRPr>
          </a:p>
          <a:p>
            <a:pPr indent="-292100" lvl="0" marL="457200" rtl="0" algn="l">
              <a:spcBef>
                <a:spcPts val="0"/>
              </a:spcBef>
              <a:spcAft>
                <a:spcPts val="0"/>
              </a:spcAft>
              <a:buClr>
                <a:schemeClr val="dk1"/>
              </a:buClr>
              <a:buSzPts val="1000"/>
              <a:buFont typeface="Roboto"/>
              <a:buChar char="●"/>
            </a:pPr>
            <a:r>
              <a:rPr lang="en" sz="1000">
                <a:solidFill>
                  <a:schemeClr val="dk1"/>
                </a:solidFill>
                <a:latin typeface="Roboto"/>
                <a:ea typeface="Roboto"/>
                <a:cs typeface="Roboto"/>
                <a:sym typeface="Roboto"/>
              </a:rPr>
              <a:t>CartPole is not as volatile/complex so outliers are not as paramount</a:t>
            </a:r>
            <a:endParaRPr sz="1000">
              <a:solidFill>
                <a:schemeClr val="dk1"/>
              </a:solidFill>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xmlns:r="http://schemas.openxmlformats.org/officeDocument/2006/relationships" name="Gaming Infographics by Slidesgo">
  <a:themeElements>
    <a:clrScheme name="Simple Light">
      <a:dk1>
        <a:srgbClr val="000000"/>
      </a:dk1>
      <a:lt1>
        <a:srgbClr val="FFFFFF"/>
      </a:lt1>
      <a:dk2>
        <a:srgbClr val="6520A2"/>
      </a:dk2>
      <a:lt2>
        <a:srgbClr val="3B135E"/>
      </a:lt2>
      <a:accent1>
        <a:srgbClr val="FFAC2F"/>
      </a:accent1>
      <a:accent2>
        <a:srgbClr val="FF9900"/>
      </a:accent2>
      <a:accent3>
        <a:srgbClr val="86FF3F"/>
      </a:accent3>
      <a:accent4>
        <a:srgbClr val="00C700"/>
      </a:accent4>
      <a:accent5>
        <a:srgbClr val="0DAFC0"/>
      </a:accent5>
      <a:accent6>
        <a:srgbClr val="0092A1"/>
      </a:accent6>
      <a:hlink>
        <a:srgbClr val="59595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